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diagrams/colors1.xml" ContentType="application/vnd.openxmlformats-officedocument.drawingml.diagramColors+xml"/>
  <Override PartName="/ppt/diagrams/drawing2.xml" ContentType="application/vnd.ms-office.drawingml.diagramDrawing+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4.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theme/theme3.xml" ContentType="application/vnd.openxmlformats-officedocument.theme+xml"/>
  <Override PartName="/ppt/diagrams/quickStyle2.xml" ContentType="application/vnd.openxmlformats-officedocument.drawingml.diagramStyl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Override PartName="/ppt/diagrams/quickStyle1.xml" ContentType="application/vnd.openxmlformats-officedocument.drawingml.diagramStyle+xml"/>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docProps/custom.xml" ContentType="application/vnd.openxmlformats-officedocument.custom-properties+xml"/>
  <Override PartName="/ppt/slideLayouts/slideLayout10.xml" ContentType="application/vnd.openxmlformats-officedocument.presentationml.slideLayout+xml"/>
  <Override PartName="/ppt/diagrams/layout2.xml" ContentType="application/vnd.openxmlformats-officedocument.drawingml.diagramLayout+xml"/>
  <Override PartName="/ppt/diagrams/layout3.xml" ContentType="application/vnd.openxmlformats-officedocument.drawingml.diagramLayout+xml"/>
  <Default Extension="gif" ContentType="image/gif"/>
  <Override PartName="/ppt/diagrams/layout1.xml" ContentType="application/vnd.openxmlformats-officedocument.drawingml.diagramLayout+xml"/>
  <Override PartName="/ppt/diagrams/data2.xml" ContentType="application/vnd.openxmlformats-officedocument.drawingml.diagramData+xml"/>
  <Override PartName="/ppt/diagrams/data3.xml" ContentType="application/vnd.openxmlformats-officedocument.drawingml.diagramData+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handoutMasters/handoutMaster1.xml" ContentType="application/vnd.openxmlformats-officedocument.presentationml.handoutMaster+xml"/>
  <Override PartName="/ppt/viewProps.xml" ContentType="application/vnd.openxmlformats-officedocument.presentationml.viewProps+xml"/>
  <Override PartName="/ppt/slideLayouts/slideLayout9.xml" ContentType="application/vnd.openxmlformats-officedocument.presentationml.slideLayout+xml"/>
  <Override PartName="/ppt/diagrams/data1.xml" ContentType="application/vnd.openxmlformats-officedocument.drawingml.diagramData+xml"/>
  <Override PartName="/ppt/diagrams/colors3.xml" ContentType="application/vnd.openxmlformats-officedocument.drawingml.diagramColors+xml"/>
  <Override PartName="/docProps/core.xml" ContentType="application/vnd.openxmlformats-package.core-properties+xml"/>
  <Override PartName="/ppt/slides/slide5.xml" ContentType="application/vnd.openxmlformats-officedocument.presentationml.slide+xml"/>
  <Override PartName="/ppt/slideLayouts/slideLayout7.xml" ContentType="application/vnd.openxmlformats-officedocument.presentationml.slideLayout+xml"/>
  <Default Extension="png" ContentType="image/png"/>
  <Override PartName="/ppt/diagrams/colors2.xml" ContentType="application/vnd.openxmlformats-officedocument.drawingml.diagramColors+xml"/>
  <Override PartName="/ppt/diagrams/drawing3.xml" ContentType="application/vnd.ms-office.drawingml.diagramDrawing+xml"/>
  <Override PartName="/ppt/slides/slide3.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diagrams/drawing1.xml" ContentType="application/vnd.ms-office.drawingml.diagramDrawing+xml"/>
  <Override PartName="/ppt/diagrams/quickStyle3.xml" ContentType="application/vnd.openxmlformats-officedocument.drawingml.diagramStyl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2"/>
  </p:sldMasterIdLst>
  <p:notesMasterIdLst>
    <p:notesMasterId r:id="rId14"/>
  </p:notesMasterIdLst>
  <p:handoutMasterIdLst>
    <p:handoutMasterId r:id="rId15"/>
  </p:handoutMasterIdLst>
  <p:sldIdLst>
    <p:sldId id="258" r:id="rId3"/>
    <p:sldId id="260" r:id="rId4"/>
    <p:sldId id="270" r:id="rId5"/>
    <p:sldId id="275" r:id="rId6"/>
    <p:sldId id="273" r:id="rId7"/>
    <p:sldId id="274" r:id="rId8"/>
    <p:sldId id="271" r:id="rId9"/>
    <p:sldId id="272" r:id="rId10"/>
    <p:sldId id="266" r:id="rId11"/>
    <p:sldId id="268" r:id="rId12"/>
    <p:sldId id="269"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pos="3840" userDrawn="1">
          <p15:clr>
            <a:srgbClr val="A4A3A4"/>
          </p15:clr>
        </p15:guide>
        <p15:guide id="2" orient="horz" pos="2160">
          <p15:clr>
            <a:srgbClr val="A4A3A4"/>
          </p15:clr>
        </p15:guide>
      </p15:sldGuideLst>
    </p:ext>
    <p:ext uri="{2D200454-40CA-4A62-9FC3-DE9A4176ACB9}">
      <p15:notes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54" d="100"/>
          <a:sy n="54" d="100"/>
        </p:scale>
        <p:origin x="-634" y="-67"/>
      </p:cViewPr>
      <p:guideLst>
        <p:guide orient="horz" pos="2160"/>
        <p:guide pos="3840"/>
      </p:guideLst>
    </p:cSldViewPr>
  </p:slideViewPr>
  <p:notesTextViewPr>
    <p:cViewPr>
      <p:scale>
        <a:sx n="1" d="1"/>
        <a:sy n="1" d="1"/>
      </p:scale>
      <p:origin x="0" y="0"/>
    </p:cViewPr>
  </p:notesTextViewPr>
  <p:notesViewPr>
    <p:cSldViewPr snapToGrid="0">
      <p:cViewPr varScale="1">
        <p:scale>
          <a:sx n="65" d="100"/>
          <a:sy n="65" d="100"/>
        </p:scale>
        <p:origin x="2784" y="48"/>
      </p:cViewPr>
      <p:guideLst/>
    </p:cSldViewPr>
  </p:notes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viewProps" Target="viewProps.xml"/><Relationship Id="rId2" Type="http://schemas.openxmlformats.org/officeDocument/2006/relationships/slideMaster" Target="slideMasters/slideMaster1.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handoutMaster" Target="handoutMasters/handoutMaster1.xml"/><Relationship Id="rId10" Type="http://schemas.openxmlformats.org/officeDocument/2006/relationships/slide" Target="slides/slide8.xml"/><Relationship Id="rId19"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3">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4">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E6AD21D-E914-474A-B4F9-72B8AF40B061}" type="doc">
      <dgm:prSet loTypeId="urn:microsoft.com/office/officeart/2005/8/layout/list1" loCatId="list" qsTypeId="urn:microsoft.com/office/officeart/2005/8/quickstyle/simple1" qsCatId="simple" csTypeId="urn:microsoft.com/office/officeart/2005/8/colors/colorful2" csCatId="colorful" phldr="1"/>
      <dgm:spPr/>
      <dgm:t>
        <a:bodyPr/>
        <a:lstStyle/>
        <a:p>
          <a:endParaRPr lang="en-US"/>
        </a:p>
      </dgm:t>
    </dgm:pt>
    <dgm:pt modelId="{C6706D66-FA43-4482-82C2-5137875D8587}">
      <dgm:prSet phldrT="[Text]" custT="1"/>
      <dgm:spPr/>
      <dgm:t>
        <a:bodyPr/>
        <a:lstStyle/>
        <a:p>
          <a:r>
            <a:rPr lang="en-US" sz="1800" dirty="0" smtClean="0"/>
            <a:t>Step 1: After reading the data calculate the maximum and the minimum values and select thresholds so that we get Lmin and Lmax.</a:t>
          </a:r>
          <a:endParaRPr lang="en-US" sz="1800" dirty="0"/>
        </a:p>
      </dgm:t>
    </dgm:pt>
    <dgm:pt modelId="{563FB98F-0107-49F9-AD15-156A320C0D08}" type="parTrans" cxnId="{C4B88815-3B47-457A-A57F-388447E9308D}">
      <dgm:prSet/>
      <dgm:spPr/>
      <dgm:t>
        <a:bodyPr/>
        <a:lstStyle/>
        <a:p>
          <a:endParaRPr lang="en-US"/>
        </a:p>
      </dgm:t>
    </dgm:pt>
    <dgm:pt modelId="{034EE248-9C3E-4491-9C34-0CFF15432B14}" type="sibTrans" cxnId="{C4B88815-3B47-457A-A57F-388447E9308D}">
      <dgm:prSet/>
      <dgm:spPr/>
      <dgm:t>
        <a:bodyPr/>
        <a:lstStyle/>
        <a:p>
          <a:endParaRPr lang="en-US"/>
        </a:p>
      </dgm:t>
    </dgm:pt>
    <dgm:pt modelId="{F90D31BC-8CAB-4226-A00E-6E56A691BA70}">
      <dgm:prSet phldrT="[Text]" custT="1"/>
      <dgm:spPr/>
      <dgm:t>
        <a:bodyPr/>
        <a:lstStyle/>
        <a:p>
          <a:r>
            <a:rPr lang="en-US" sz="1800" dirty="0" smtClean="0"/>
            <a:t>Step 2: Create the first generation of Genetic Algorithm which will be a set of individuals such that each will be a set of buckets which will lie in the range Lmin to Lmax.</a:t>
          </a:r>
          <a:endParaRPr lang="en-US" sz="1800" dirty="0"/>
        </a:p>
      </dgm:t>
    </dgm:pt>
    <dgm:pt modelId="{D6F044E8-E3C9-49F1-8F36-BB7CE500DEA7}" type="parTrans" cxnId="{667C6A25-BCE0-4340-8678-BE8EB43A8827}">
      <dgm:prSet/>
      <dgm:spPr/>
      <dgm:t>
        <a:bodyPr/>
        <a:lstStyle/>
        <a:p>
          <a:endParaRPr lang="en-US"/>
        </a:p>
      </dgm:t>
    </dgm:pt>
    <dgm:pt modelId="{E8655430-64DB-4A48-BBCF-71A81B818C5E}" type="sibTrans" cxnId="{667C6A25-BCE0-4340-8678-BE8EB43A8827}">
      <dgm:prSet/>
      <dgm:spPr/>
      <dgm:t>
        <a:bodyPr/>
        <a:lstStyle/>
        <a:p>
          <a:endParaRPr lang="en-US"/>
        </a:p>
      </dgm:t>
    </dgm:pt>
    <dgm:pt modelId="{5B8E98FC-A358-4CCD-A79F-DA8BED17E3B7}">
      <dgm:prSet phldrT="[Text]" custT="1"/>
      <dgm:spPr/>
      <dgm:t>
        <a:bodyPr/>
        <a:lstStyle/>
        <a:p>
          <a:r>
            <a:rPr lang="en-US" sz="1800" dirty="0" smtClean="0"/>
            <a:t>Step 3: Create the division of the generation data which can be used in the MapReduce model. The mapper task will apply FTS and will make prediction for each individual and fitness value for each of them will be calculated.</a:t>
          </a:r>
          <a:endParaRPr lang="en-US" sz="1800" dirty="0"/>
        </a:p>
      </dgm:t>
    </dgm:pt>
    <dgm:pt modelId="{5103D996-EC5B-4617-ABDD-326779FE5EB9}" type="parTrans" cxnId="{7795E004-12A9-4BD4-95EF-B1B03F54BAD7}">
      <dgm:prSet/>
      <dgm:spPr/>
      <dgm:t>
        <a:bodyPr/>
        <a:lstStyle/>
        <a:p>
          <a:endParaRPr lang="en-US"/>
        </a:p>
      </dgm:t>
    </dgm:pt>
    <dgm:pt modelId="{C2A0BA54-C79A-4445-9261-64AEFE7343F4}" type="sibTrans" cxnId="{7795E004-12A9-4BD4-95EF-B1B03F54BAD7}">
      <dgm:prSet/>
      <dgm:spPr/>
      <dgm:t>
        <a:bodyPr/>
        <a:lstStyle/>
        <a:p>
          <a:endParaRPr lang="en-US"/>
        </a:p>
      </dgm:t>
    </dgm:pt>
    <dgm:pt modelId="{098281C1-8CD6-48E8-85E4-3A1BFB24D2F9}">
      <dgm:prSet phldrT="[Text]" custT="1"/>
      <dgm:spPr/>
      <dgm:t>
        <a:bodyPr/>
        <a:lstStyle/>
        <a:p>
          <a:r>
            <a:rPr lang="en-US" sz="1800" dirty="0" smtClean="0"/>
            <a:t>Step 4: The reducer task will perform the selection, cross-over and mutation operations of GA based on the fitness value calculated by the mapper task. Thus, a new generation of individuals will be created.</a:t>
          </a:r>
          <a:endParaRPr lang="en-US" sz="1800" dirty="0"/>
        </a:p>
      </dgm:t>
    </dgm:pt>
    <dgm:pt modelId="{D2ACB6DB-88FC-422B-A95D-8EEDF216B4DF}" type="parTrans" cxnId="{E18DC798-C30C-42E9-BD4A-A3CB8B5A4082}">
      <dgm:prSet/>
      <dgm:spPr/>
      <dgm:t>
        <a:bodyPr/>
        <a:lstStyle/>
        <a:p>
          <a:endParaRPr lang="en-US"/>
        </a:p>
      </dgm:t>
    </dgm:pt>
    <dgm:pt modelId="{E694B109-71EC-4D3F-8ECD-86B603823AEF}" type="sibTrans" cxnId="{E18DC798-C30C-42E9-BD4A-A3CB8B5A4082}">
      <dgm:prSet/>
      <dgm:spPr/>
      <dgm:t>
        <a:bodyPr/>
        <a:lstStyle/>
        <a:p>
          <a:endParaRPr lang="en-US"/>
        </a:p>
      </dgm:t>
    </dgm:pt>
    <dgm:pt modelId="{328EC29F-9D52-4A47-AD25-9474E3B2CF83}">
      <dgm:prSet phldrT="[Text]" custT="1"/>
      <dgm:spPr/>
      <dgm:t>
        <a:bodyPr/>
        <a:lstStyle/>
        <a:p>
          <a:r>
            <a:rPr lang="en-US" sz="1800" dirty="0" smtClean="0"/>
            <a:t>Step 5: Repeat Steps 4 through 6 until the convergence point is not reached. Once reached terminate the process.</a:t>
          </a:r>
          <a:endParaRPr lang="en-US" sz="1800" dirty="0"/>
        </a:p>
      </dgm:t>
    </dgm:pt>
    <dgm:pt modelId="{E391B7F3-46B3-4748-B431-F6911B386E11}" type="parTrans" cxnId="{57FFE367-2AA0-4C78-BE34-B3AF9A6AEF92}">
      <dgm:prSet/>
      <dgm:spPr/>
      <dgm:t>
        <a:bodyPr/>
        <a:lstStyle/>
        <a:p>
          <a:endParaRPr lang="en-US"/>
        </a:p>
      </dgm:t>
    </dgm:pt>
    <dgm:pt modelId="{CAB92A82-5302-4936-872E-8D5B1B9B0422}" type="sibTrans" cxnId="{57FFE367-2AA0-4C78-BE34-B3AF9A6AEF92}">
      <dgm:prSet/>
      <dgm:spPr/>
      <dgm:t>
        <a:bodyPr/>
        <a:lstStyle/>
        <a:p>
          <a:endParaRPr lang="en-US"/>
        </a:p>
      </dgm:t>
    </dgm:pt>
    <dgm:pt modelId="{414B9659-4DB8-4A7C-A232-08F97BE5BD1D}" type="pres">
      <dgm:prSet presAssocID="{6E6AD21D-E914-474A-B4F9-72B8AF40B061}" presName="linear" presStyleCnt="0">
        <dgm:presLayoutVars>
          <dgm:dir/>
          <dgm:animLvl val="lvl"/>
          <dgm:resizeHandles val="exact"/>
        </dgm:presLayoutVars>
      </dgm:prSet>
      <dgm:spPr/>
      <dgm:t>
        <a:bodyPr/>
        <a:lstStyle/>
        <a:p>
          <a:endParaRPr lang="en-US"/>
        </a:p>
      </dgm:t>
    </dgm:pt>
    <dgm:pt modelId="{E21DBDD9-BAAA-4E61-ABE7-27393203DE3D}" type="pres">
      <dgm:prSet presAssocID="{C6706D66-FA43-4482-82C2-5137875D8587}" presName="parentLin" presStyleCnt="0"/>
      <dgm:spPr/>
    </dgm:pt>
    <dgm:pt modelId="{0CC1938A-ADF3-4181-94B2-E2BE03CD3113}" type="pres">
      <dgm:prSet presAssocID="{C6706D66-FA43-4482-82C2-5137875D8587}" presName="parentLeftMargin" presStyleLbl="node1" presStyleIdx="0" presStyleCnt="5"/>
      <dgm:spPr/>
      <dgm:t>
        <a:bodyPr/>
        <a:lstStyle/>
        <a:p>
          <a:endParaRPr lang="en-US"/>
        </a:p>
      </dgm:t>
    </dgm:pt>
    <dgm:pt modelId="{E12F602B-E411-4E05-88C6-442EB4037CAE}" type="pres">
      <dgm:prSet presAssocID="{C6706D66-FA43-4482-82C2-5137875D8587}" presName="parentText" presStyleLbl="node1" presStyleIdx="0" presStyleCnt="5" custScaleX="130071" custScaleY="304474">
        <dgm:presLayoutVars>
          <dgm:chMax val="0"/>
          <dgm:bulletEnabled val="1"/>
        </dgm:presLayoutVars>
      </dgm:prSet>
      <dgm:spPr/>
      <dgm:t>
        <a:bodyPr/>
        <a:lstStyle/>
        <a:p>
          <a:endParaRPr lang="en-US"/>
        </a:p>
      </dgm:t>
    </dgm:pt>
    <dgm:pt modelId="{E69F96EF-8643-4510-A039-102D8B0FF1D5}" type="pres">
      <dgm:prSet presAssocID="{C6706D66-FA43-4482-82C2-5137875D8587}" presName="negativeSpace" presStyleCnt="0"/>
      <dgm:spPr/>
    </dgm:pt>
    <dgm:pt modelId="{435F2EF7-A9B9-4173-AFEA-B77886D66E86}" type="pres">
      <dgm:prSet presAssocID="{C6706D66-FA43-4482-82C2-5137875D8587}" presName="childText" presStyleLbl="conFgAcc1" presStyleIdx="0" presStyleCnt="5">
        <dgm:presLayoutVars>
          <dgm:bulletEnabled val="1"/>
        </dgm:presLayoutVars>
      </dgm:prSet>
      <dgm:spPr/>
    </dgm:pt>
    <dgm:pt modelId="{7E04D7C6-23F5-413C-8758-E34A430E942F}" type="pres">
      <dgm:prSet presAssocID="{034EE248-9C3E-4491-9C34-0CFF15432B14}" presName="spaceBetweenRectangles" presStyleCnt="0"/>
      <dgm:spPr/>
    </dgm:pt>
    <dgm:pt modelId="{6709A0C1-9372-4435-A6D0-257579747E6D}" type="pres">
      <dgm:prSet presAssocID="{F90D31BC-8CAB-4226-A00E-6E56A691BA70}" presName="parentLin" presStyleCnt="0"/>
      <dgm:spPr/>
    </dgm:pt>
    <dgm:pt modelId="{B5DDB4E2-B75C-4BA1-842A-048F28AC6EDF}" type="pres">
      <dgm:prSet presAssocID="{F90D31BC-8CAB-4226-A00E-6E56A691BA70}" presName="parentLeftMargin" presStyleLbl="node1" presStyleIdx="0" presStyleCnt="5"/>
      <dgm:spPr/>
      <dgm:t>
        <a:bodyPr/>
        <a:lstStyle/>
        <a:p>
          <a:endParaRPr lang="en-US"/>
        </a:p>
      </dgm:t>
    </dgm:pt>
    <dgm:pt modelId="{D114D6D1-535D-4448-8E12-68A4581E5D41}" type="pres">
      <dgm:prSet presAssocID="{F90D31BC-8CAB-4226-A00E-6E56A691BA70}" presName="parentText" presStyleLbl="node1" presStyleIdx="1" presStyleCnt="5" custScaleX="130816" custScaleY="300442">
        <dgm:presLayoutVars>
          <dgm:chMax val="0"/>
          <dgm:bulletEnabled val="1"/>
        </dgm:presLayoutVars>
      </dgm:prSet>
      <dgm:spPr/>
      <dgm:t>
        <a:bodyPr/>
        <a:lstStyle/>
        <a:p>
          <a:endParaRPr lang="en-US"/>
        </a:p>
      </dgm:t>
    </dgm:pt>
    <dgm:pt modelId="{331FB280-19A2-4DD3-B0D9-C2B1E314CE5C}" type="pres">
      <dgm:prSet presAssocID="{F90D31BC-8CAB-4226-A00E-6E56A691BA70}" presName="negativeSpace" presStyleCnt="0"/>
      <dgm:spPr/>
    </dgm:pt>
    <dgm:pt modelId="{E85F77A3-5631-44CD-80D0-4C11EB66EEF3}" type="pres">
      <dgm:prSet presAssocID="{F90D31BC-8CAB-4226-A00E-6E56A691BA70}" presName="childText" presStyleLbl="conFgAcc1" presStyleIdx="1" presStyleCnt="5">
        <dgm:presLayoutVars>
          <dgm:bulletEnabled val="1"/>
        </dgm:presLayoutVars>
      </dgm:prSet>
      <dgm:spPr/>
    </dgm:pt>
    <dgm:pt modelId="{45AC3968-502F-47C6-A548-73F1B4A5D17A}" type="pres">
      <dgm:prSet presAssocID="{E8655430-64DB-4A48-BBCF-71A81B818C5E}" presName="spaceBetweenRectangles" presStyleCnt="0"/>
      <dgm:spPr/>
    </dgm:pt>
    <dgm:pt modelId="{249D2780-FE6F-4E74-B32C-5A0021AE3902}" type="pres">
      <dgm:prSet presAssocID="{5B8E98FC-A358-4CCD-A79F-DA8BED17E3B7}" presName="parentLin" presStyleCnt="0"/>
      <dgm:spPr/>
    </dgm:pt>
    <dgm:pt modelId="{95720258-0E05-4C9A-9358-3353EB185569}" type="pres">
      <dgm:prSet presAssocID="{5B8E98FC-A358-4CCD-A79F-DA8BED17E3B7}" presName="parentLeftMargin" presStyleLbl="node1" presStyleIdx="1" presStyleCnt="5"/>
      <dgm:spPr/>
      <dgm:t>
        <a:bodyPr/>
        <a:lstStyle/>
        <a:p>
          <a:endParaRPr lang="en-US"/>
        </a:p>
      </dgm:t>
    </dgm:pt>
    <dgm:pt modelId="{BD95ED64-CC87-41FE-8BF8-A526B41C51AA}" type="pres">
      <dgm:prSet presAssocID="{5B8E98FC-A358-4CCD-A79F-DA8BED17E3B7}" presName="parentText" presStyleLbl="node1" presStyleIdx="2" presStyleCnt="5" custScaleX="130277" custScaleY="449455">
        <dgm:presLayoutVars>
          <dgm:chMax val="0"/>
          <dgm:bulletEnabled val="1"/>
        </dgm:presLayoutVars>
      </dgm:prSet>
      <dgm:spPr/>
      <dgm:t>
        <a:bodyPr/>
        <a:lstStyle/>
        <a:p>
          <a:endParaRPr lang="en-US"/>
        </a:p>
      </dgm:t>
    </dgm:pt>
    <dgm:pt modelId="{B7B0D9B3-C3B4-41E0-90DB-FF4073E2B710}" type="pres">
      <dgm:prSet presAssocID="{5B8E98FC-A358-4CCD-A79F-DA8BED17E3B7}" presName="negativeSpace" presStyleCnt="0"/>
      <dgm:spPr/>
    </dgm:pt>
    <dgm:pt modelId="{00A2ED19-E91E-4FC5-B624-C5035F24CA22}" type="pres">
      <dgm:prSet presAssocID="{5B8E98FC-A358-4CCD-A79F-DA8BED17E3B7}" presName="childText" presStyleLbl="conFgAcc1" presStyleIdx="2" presStyleCnt="5">
        <dgm:presLayoutVars>
          <dgm:bulletEnabled val="1"/>
        </dgm:presLayoutVars>
      </dgm:prSet>
      <dgm:spPr/>
    </dgm:pt>
    <dgm:pt modelId="{C9853595-5907-4B57-B5FE-950ED27FA183}" type="pres">
      <dgm:prSet presAssocID="{C2A0BA54-C79A-4445-9261-64AEFE7343F4}" presName="spaceBetweenRectangles" presStyleCnt="0"/>
      <dgm:spPr/>
    </dgm:pt>
    <dgm:pt modelId="{39637D6F-4E69-435B-A4D1-AD8DEC731F4B}" type="pres">
      <dgm:prSet presAssocID="{098281C1-8CD6-48E8-85E4-3A1BFB24D2F9}" presName="parentLin" presStyleCnt="0"/>
      <dgm:spPr/>
    </dgm:pt>
    <dgm:pt modelId="{FC2E48AD-13A1-49FD-A2A2-D9C4B9154A0D}" type="pres">
      <dgm:prSet presAssocID="{098281C1-8CD6-48E8-85E4-3A1BFB24D2F9}" presName="parentLeftMargin" presStyleLbl="node1" presStyleIdx="2" presStyleCnt="5"/>
      <dgm:spPr/>
      <dgm:t>
        <a:bodyPr/>
        <a:lstStyle/>
        <a:p>
          <a:endParaRPr lang="en-US"/>
        </a:p>
      </dgm:t>
    </dgm:pt>
    <dgm:pt modelId="{54FF6EA3-889A-40C2-8096-22F031E305C7}" type="pres">
      <dgm:prSet presAssocID="{098281C1-8CD6-48E8-85E4-3A1BFB24D2F9}" presName="parentText" presStyleLbl="node1" presStyleIdx="3" presStyleCnt="5" custScaleX="130114" custScaleY="484338" custLinFactNeighborX="5350" custLinFactNeighborY="-6233">
        <dgm:presLayoutVars>
          <dgm:chMax val="0"/>
          <dgm:bulletEnabled val="1"/>
        </dgm:presLayoutVars>
      </dgm:prSet>
      <dgm:spPr/>
      <dgm:t>
        <a:bodyPr/>
        <a:lstStyle/>
        <a:p>
          <a:endParaRPr lang="en-US"/>
        </a:p>
      </dgm:t>
    </dgm:pt>
    <dgm:pt modelId="{4E4C5DCB-10AB-4744-9D61-86317BB1C95B}" type="pres">
      <dgm:prSet presAssocID="{098281C1-8CD6-48E8-85E4-3A1BFB24D2F9}" presName="negativeSpace" presStyleCnt="0"/>
      <dgm:spPr/>
    </dgm:pt>
    <dgm:pt modelId="{D1BF4B8E-FDB4-4069-8E60-2467BDD40C16}" type="pres">
      <dgm:prSet presAssocID="{098281C1-8CD6-48E8-85E4-3A1BFB24D2F9}" presName="childText" presStyleLbl="conFgAcc1" presStyleIdx="3" presStyleCnt="5">
        <dgm:presLayoutVars>
          <dgm:bulletEnabled val="1"/>
        </dgm:presLayoutVars>
      </dgm:prSet>
      <dgm:spPr/>
    </dgm:pt>
    <dgm:pt modelId="{538517E5-DEE6-4E61-BC29-EF0851832A05}" type="pres">
      <dgm:prSet presAssocID="{E694B109-71EC-4D3F-8ECD-86B603823AEF}" presName="spaceBetweenRectangles" presStyleCnt="0"/>
      <dgm:spPr/>
    </dgm:pt>
    <dgm:pt modelId="{D18E92D8-2431-413E-A9AD-D3A86CF65FE1}" type="pres">
      <dgm:prSet presAssocID="{328EC29F-9D52-4A47-AD25-9474E3B2CF83}" presName="parentLin" presStyleCnt="0"/>
      <dgm:spPr/>
    </dgm:pt>
    <dgm:pt modelId="{EC5D8812-73C5-4808-91DB-E1E96D8C3177}" type="pres">
      <dgm:prSet presAssocID="{328EC29F-9D52-4A47-AD25-9474E3B2CF83}" presName="parentLeftMargin" presStyleLbl="node1" presStyleIdx="3" presStyleCnt="5"/>
      <dgm:spPr/>
      <dgm:t>
        <a:bodyPr/>
        <a:lstStyle/>
        <a:p>
          <a:endParaRPr lang="en-US"/>
        </a:p>
      </dgm:t>
    </dgm:pt>
    <dgm:pt modelId="{E6F646E6-884E-49C8-A2BB-7CCB847CB536}" type="pres">
      <dgm:prSet presAssocID="{328EC29F-9D52-4A47-AD25-9474E3B2CF83}" presName="parentText" presStyleLbl="node1" presStyleIdx="4" presStyleCnt="5" custScaleX="130599" custScaleY="349072">
        <dgm:presLayoutVars>
          <dgm:chMax val="0"/>
          <dgm:bulletEnabled val="1"/>
        </dgm:presLayoutVars>
      </dgm:prSet>
      <dgm:spPr/>
      <dgm:t>
        <a:bodyPr/>
        <a:lstStyle/>
        <a:p>
          <a:endParaRPr lang="en-US"/>
        </a:p>
      </dgm:t>
    </dgm:pt>
    <dgm:pt modelId="{37029B15-55E5-41E3-B9D7-AAF1EC0CCCCC}" type="pres">
      <dgm:prSet presAssocID="{328EC29F-9D52-4A47-AD25-9474E3B2CF83}" presName="negativeSpace" presStyleCnt="0"/>
      <dgm:spPr/>
    </dgm:pt>
    <dgm:pt modelId="{D9BF96DE-8390-46EA-920D-D5489E43B966}" type="pres">
      <dgm:prSet presAssocID="{328EC29F-9D52-4A47-AD25-9474E3B2CF83}" presName="childText" presStyleLbl="conFgAcc1" presStyleIdx="4" presStyleCnt="5">
        <dgm:presLayoutVars>
          <dgm:bulletEnabled val="1"/>
        </dgm:presLayoutVars>
      </dgm:prSet>
      <dgm:spPr/>
    </dgm:pt>
  </dgm:ptLst>
  <dgm:cxnLst>
    <dgm:cxn modelId="{696F6486-414A-4F72-A0DE-DA15405684C0}" type="presOf" srcId="{328EC29F-9D52-4A47-AD25-9474E3B2CF83}" destId="{E6F646E6-884E-49C8-A2BB-7CCB847CB536}" srcOrd="1" destOrd="0" presId="urn:microsoft.com/office/officeart/2005/8/layout/list1"/>
    <dgm:cxn modelId="{57FFE367-2AA0-4C78-BE34-B3AF9A6AEF92}" srcId="{6E6AD21D-E914-474A-B4F9-72B8AF40B061}" destId="{328EC29F-9D52-4A47-AD25-9474E3B2CF83}" srcOrd="4" destOrd="0" parTransId="{E391B7F3-46B3-4748-B431-F6911B386E11}" sibTransId="{CAB92A82-5302-4936-872E-8D5B1B9B0422}"/>
    <dgm:cxn modelId="{F6C90993-6A64-402B-8C8F-A3592A1464CA}" type="presOf" srcId="{328EC29F-9D52-4A47-AD25-9474E3B2CF83}" destId="{EC5D8812-73C5-4808-91DB-E1E96D8C3177}" srcOrd="0" destOrd="0" presId="urn:microsoft.com/office/officeart/2005/8/layout/list1"/>
    <dgm:cxn modelId="{C4B88815-3B47-457A-A57F-388447E9308D}" srcId="{6E6AD21D-E914-474A-B4F9-72B8AF40B061}" destId="{C6706D66-FA43-4482-82C2-5137875D8587}" srcOrd="0" destOrd="0" parTransId="{563FB98F-0107-49F9-AD15-156A320C0D08}" sibTransId="{034EE248-9C3E-4491-9C34-0CFF15432B14}"/>
    <dgm:cxn modelId="{140C1695-1691-4CBD-AF9C-CFC9CC11A7EA}" type="presOf" srcId="{C6706D66-FA43-4482-82C2-5137875D8587}" destId="{0CC1938A-ADF3-4181-94B2-E2BE03CD3113}" srcOrd="0" destOrd="0" presId="urn:microsoft.com/office/officeart/2005/8/layout/list1"/>
    <dgm:cxn modelId="{6B9B1BDD-C6B4-4EDE-A074-5C8E4BCC1803}" type="presOf" srcId="{5B8E98FC-A358-4CCD-A79F-DA8BED17E3B7}" destId="{95720258-0E05-4C9A-9358-3353EB185569}" srcOrd="0" destOrd="0" presId="urn:microsoft.com/office/officeart/2005/8/layout/list1"/>
    <dgm:cxn modelId="{2A2E2DBE-C060-48AF-8634-D4961B2E59CF}" type="presOf" srcId="{C6706D66-FA43-4482-82C2-5137875D8587}" destId="{E12F602B-E411-4E05-88C6-442EB4037CAE}" srcOrd="1" destOrd="0" presId="urn:microsoft.com/office/officeart/2005/8/layout/list1"/>
    <dgm:cxn modelId="{97EFA07C-AF73-418B-A31E-2532B8B6C406}" type="presOf" srcId="{F90D31BC-8CAB-4226-A00E-6E56A691BA70}" destId="{B5DDB4E2-B75C-4BA1-842A-048F28AC6EDF}" srcOrd="0" destOrd="0" presId="urn:microsoft.com/office/officeart/2005/8/layout/list1"/>
    <dgm:cxn modelId="{D33C2390-5851-4FCD-B992-172D98345763}" type="presOf" srcId="{5B8E98FC-A358-4CCD-A79F-DA8BED17E3B7}" destId="{BD95ED64-CC87-41FE-8BF8-A526B41C51AA}" srcOrd="1" destOrd="0" presId="urn:microsoft.com/office/officeart/2005/8/layout/list1"/>
    <dgm:cxn modelId="{78D9D56E-9E74-4BAA-9B97-F66EEF38AB14}" type="presOf" srcId="{F90D31BC-8CAB-4226-A00E-6E56A691BA70}" destId="{D114D6D1-535D-4448-8E12-68A4581E5D41}" srcOrd="1" destOrd="0" presId="urn:microsoft.com/office/officeart/2005/8/layout/list1"/>
    <dgm:cxn modelId="{E18DC798-C30C-42E9-BD4A-A3CB8B5A4082}" srcId="{6E6AD21D-E914-474A-B4F9-72B8AF40B061}" destId="{098281C1-8CD6-48E8-85E4-3A1BFB24D2F9}" srcOrd="3" destOrd="0" parTransId="{D2ACB6DB-88FC-422B-A95D-8EEDF216B4DF}" sibTransId="{E694B109-71EC-4D3F-8ECD-86B603823AEF}"/>
    <dgm:cxn modelId="{44699EE1-532B-4F37-8642-A873D5440D06}" type="presOf" srcId="{6E6AD21D-E914-474A-B4F9-72B8AF40B061}" destId="{414B9659-4DB8-4A7C-A232-08F97BE5BD1D}" srcOrd="0" destOrd="0" presId="urn:microsoft.com/office/officeart/2005/8/layout/list1"/>
    <dgm:cxn modelId="{667C6A25-BCE0-4340-8678-BE8EB43A8827}" srcId="{6E6AD21D-E914-474A-B4F9-72B8AF40B061}" destId="{F90D31BC-8CAB-4226-A00E-6E56A691BA70}" srcOrd="1" destOrd="0" parTransId="{D6F044E8-E3C9-49F1-8F36-BB7CE500DEA7}" sibTransId="{E8655430-64DB-4A48-BBCF-71A81B818C5E}"/>
    <dgm:cxn modelId="{7795E004-12A9-4BD4-95EF-B1B03F54BAD7}" srcId="{6E6AD21D-E914-474A-B4F9-72B8AF40B061}" destId="{5B8E98FC-A358-4CCD-A79F-DA8BED17E3B7}" srcOrd="2" destOrd="0" parTransId="{5103D996-EC5B-4617-ABDD-326779FE5EB9}" sibTransId="{C2A0BA54-C79A-4445-9261-64AEFE7343F4}"/>
    <dgm:cxn modelId="{ADCE398C-B716-49EE-97AC-E0C98A18A6A6}" type="presOf" srcId="{098281C1-8CD6-48E8-85E4-3A1BFB24D2F9}" destId="{54FF6EA3-889A-40C2-8096-22F031E305C7}" srcOrd="1" destOrd="0" presId="urn:microsoft.com/office/officeart/2005/8/layout/list1"/>
    <dgm:cxn modelId="{3C7A9352-0B02-4D45-99EA-CD62EEDEC501}" type="presOf" srcId="{098281C1-8CD6-48E8-85E4-3A1BFB24D2F9}" destId="{FC2E48AD-13A1-49FD-A2A2-D9C4B9154A0D}" srcOrd="0" destOrd="0" presId="urn:microsoft.com/office/officeart/2005/8/layout/list1"/>
    <dgm:cxn modelId="{480D8942-B9D9-4888-935F-F438CA51AB2C}" type="presParOf" srcId="{414B9659-4DB8-4A7C-A232-08F97BE5BD1D}" destId="{E21DBDD9-BAAA-4E61-ABE7-27393203DE3D}" srcOrd="0" destOrd="0" presId="urn:microsoft.com/office/officeart/2005/8/layout/list1"/>
    <dgm:cxn modelId="{90A7616F-ED06-47B3-A44A-E2BA7CD692A0}" type="presParOf" srcId="{E21DBDD9-BAAA-4E61-ABE7-27393203DE3D}" destId="{0CC1938A-ADF3-4181-94B2-E2BE03CD3113}" srcOrd="0" destOrd="0" presId="urn:microsoft.com/office/officeart/2005/8/layout/list1"/>
    <dgm:cxn modelId="{A2D64E8B-0991-4AE5-9B56-31B7A1F91269}" type="presParOf" srcId="{E21DBDD9-BAAA-4E61-ABE7-27393203DE3D}" destId="{E12F602B-E411-4E05-88C6-442EB4037CAE}" srcOrd="1" destOrd="0" presId="urn:microsoft.com/office/officeart/2005/8/layout/list1"/>
    <dgm:cxn modelId="{902D0497-5926-4F26-BD4C-49DE3D2BC2D1}" type="presParOf" srcId="{414B9659-4DB8-4A7C-A232-08F97BE5BD1D}" destId="{E69F96EF-8643-4510-A039-102D8B0FF1D5}" srcOrd="1" destOrd="0" presId="urn:microsoft.com/office/officeart/2005/8/layout/list1"/>
    <dgm:cxn modelId="{AF16D3B5-7B1D-44DB-A08D-E5A86C1F024D}" type="presParOf" srcId="{414B9659-4DB8-4A7C-A232-08F97BE5BD1D}" destId="{435F2EF7-A9B9-4173-AFEA-B77886D66E86}" srcOrd="2" destOrd="0" presId="urn:microsoft.com/office/officeart/2005/8/layout/list1"/>
    <dgm:cxn modelId="{9448F7E9-D4C1-4CB6-B2D4-EF6395864775}" type="presParOf" srcId="{414B9659-4DB8-4A7C-A232-08F97BE5BD1D}" destId="{7E04D7C6-23F5-413C-8758-E34A430E942F}" srcOrd="3" destOrd="0" presId="urn:microsoft.com/office/officeart/2005/8/layout/list1"/>
    <dgm:cxn modelId="{A0030F52-461F-4FE9-A97C-1572E4D8D0A5}" type="presParOf" srcId="{414B9659-4DB8-4A7C-A232-08F97BE5BD1D}" destId="{6709A0C1-9372-4435-A6D0-257579747E6D}" srcOrd="4" destOrd="0" presId="urn:microsoft.com/office/officeart/2005/8/layout/list1"/>
    <dgm:cxn modelId="{0B72F26C-1804-4CED-834D-82BBAB958F7A}" type="presParOf" srcId="{6709A0C1-9372-4435-A6D0-257579747E6D}" destId="{B5DDB4E2-B75C-4BA1-842A-048F28AC6EDF}" srcOrd="0" destOrd="0" presId="urn:microsoft.com/office/officeart/2005/8/layout/list1"/>
    <dgm:cxn modelId="{5FB8B639-2C95-427A-8BE8-44DAC29F7808}" type="presParOf" srcId="{6709A0C1-9372-4435-A6D0-257579747E6D}" destId="{D114D6D1-535D-4448-8E12-68A4581E5D41}" srcOrd="1" destOrd="0" presId="urn:microsoft.com/office/officeart/2005/8/layout/list1"/>
    <dgm:cxn modelId="{5D9C14D0-A046-4671-8FFF-B7B235D68286}" type="presParOf" srcId="{414B9659-4DB8-4A7C-A232-08F97BE5BD1D}" destId="{331FB280-19A2-4DD3-B0D9-C2B1E314CE5C}" srcOrd="5" destOrd="0" presId="urn:microsoft.com/office/officeart/2005/8/layout/list1"/>
    <dgm:cxn modelId="{BCFB8D5A-54FA-4FE9-AC0C-1331C51996C5}" type="presParOf" srcId="{414B9659-4DB8-4A7C-A232-08F97BE5BD1D}" destId="{E85F77A3-5631-44CD-80D0-4C11EB66EEF3}" srcOrd="6" destOrd="0" presId="urn:microsoft.com/office/officeart/2005/8/layout/list1"/>
    <dgm:cxn modelId="{EA6E38A6-4EB2-4752-A322-9C1BA04A8AE9}" type="presParOf" srcId="{414B9659-4DB8-4A7C-A232-08F97BE5BD1D}" destId="{45AC3968-502F-47C6-A548-73F1B4A5D17A}" srcOrd="7" destOrd="0" presId="urn:microsoft.com/office/officeart/2005/8/layout/list1"/>
    <dgm:cxn modelId="{C05F1E70-7167-40CC-A77D-71A45914F3B2}" type="presParOf" srcId="{414B9659-4DB8-4A7C-A232-08F97BE5BD1D}" destId="{249D2780-FE6F-4E74-B32C-5A0021AE3902}" srcOrd="8" destOrd="0" presId="urn:microsoft.com/office/officeart/2005/8/layout/list1"/>
    <dgm:cxn modelId="{5F48F753-B30D-4C1F-AEAA-4C640F2D57BC}" type="presParOf" srcId="{249D2780-FE6F-4E74-B32C-5A0021AE3902}" destId="{95720258-0E05-4C9A-9358-3353EB185569}" srcOrd="0" destOrd="0" presId="urn:microsoft.com/office/officeart/2005/8/layout/list1"/>
    <dgm:cxn modelId="{40504861-D5EC-4D54-B944-9D1653524468}" type="presParOf" srcId="{249D2780-FE6F-4E74-B32C-5A0021AE3902}" destId="{BD95ED64-CC87-41FE-8BF8-A526B41C51AA}" srcOrd="1" destOrd="0" presId="urn:microsoft.com/office/officeart/2005/8/layout/list1"/>
    <dgm:cxn modelId="{41C17BCD-DBA5-437E-A869-5A4C64D7F784}" type="presParOf" srcId="{414B9659-4DB8-4A7C-A232-08F97BE5BD1D}" destId="{B7B0D9B3-C3B4-41E0-90DB-FF4073E2B710}" srcOrd="9" destOrd="0" presId="urn:microsoft.com/office/officeart/2005/8/layout/list1"/>
    <dgm:cxn modelId="{D8F54DD3-50EB-4019-8C56-5D3C7E6D5381}" type="presParOf" srcId="{414B9659-4DB8-4A7C-A232-08F97BE5BD1D}" destId="{00A2ED19-E91E-4FC5-B624-C5035F24CA22}" srcOrd="10" destOrd="0" presId="urn:microsoft.com/office/officeart/2005/8/layout/list1"/>
    <dgm:cxn modelId="{1758D51A-DB46-4149-B442-A96CBC9C3717}" type="presParOf" srcId="{414B9659-4DB8-4A7C-A232-08F97BE5BD1D}" destId="{C9853595-5907-4B57-B5FE-950ED27FA183}" srcOrd="11" destOrd="0" presId="urn:microsoft.com/office/officeart/2005/8/layout/list1"/>
    <dgm:cxn modelId="{CDADEB05-6A73-4FC9-B2EB-BC413E55A968}" type="presParOf" srcId="{414B9659-4DB8-4A7C-A232-08F97BE5BD1D}" destId="{39637D6F-4E69-435B-A4D1-AD8DEC731F4B}" srcOrd="12" destOrd="0" presId="urn:microsoft.com/office/officeart/2005/8/layout/list1"/>
    <dgm:cxn modelId="{7988A05D-6C25-4745-830F-3D42889B79C5}" type="presParOf" srcId="{39637D6F-4E69-435B-A4D1-AD8DEC731F4B}" destId="{FC2E48AD-13A1-49FD-A2A2-D9C4B9154A0D}" srcOrd="0" destOrd="0" presId="urn:microsoft.com/office/officeart/2005/8/layout/list1"/>
    <dgm:cxn modelId="{E04C3C07-6FD8-4E5C-B2AC-A093F636AB02}" type="presParOf" srcId="{39637D6F-4E69-435B-A4D1-AD8DEC731F4B}" destId="{54FF6EA3-889A-40C2-8096-22F031E305C7}" srcOrd="1" destOrd="0" presId="urn:microsoft.com/office/officeart/2005/8/layout/list1"/>
    <dgm:cxn modelId="{F204AA23-CD02-4C1F-B7C0-C90A1055A106}" type="presParOf" srcId="{414B9659-4DB8-4A7C-A232-08F97BE5BD1D}" destId="{4E4C5DCB-10AB-4744-9D61-86317BB1C95B}" srcOrd="13" destOrd="0" presId="urn:microsoft.com/office/officeart/2005/8/layout/list1"/>
    <dgm:cxn modelId="{55524901-EC0F-48FC-9829-C308EB5B9CEB}" type="presParOf" srcId="{414B9659-4DB8-4A7C-A232-08F97BE5BD1D}" destId="{D1BF4B8E-FDB4-4069-8E60-2467BDD40C16}" srcOrd="14" destOrd="0" presId="urn:microsoft.com/office/officeart/2005/8/layout/list1"/>
    <dgm:cxn modelId="{9189EB50-4DF2-4F39-B9EA-2D63485B6A7C}" type="presParOf" srcId="{414B9659-4DB8-4A7C-A232-08F97BE5BD1D}" destId="{538517E5-DEE6-4E61-BC29-EF0851832A05}" srcOrd="15" destOrd="0" presId="urn:microsoft.com/office/officeart/2005/8/layout/list1"/>
    <dgm:cxn modelId="{0943CB9F-CCD5-46CB-8622-3E4C6E02BB1A}" type="presParOf" srcId="{414B9659-4DB8-4A7C-A232-08F97BE5BD1D}" destId="{D18E92D8-2431-413E-A9AD-D3A86CF65FE1}" srcOrd="16" destOrd="0" presId="urn:microsoft.com/office/officeart/2005/8/layout/list1"/>
    <dgm:cxn modelId="{F9105E86-44DB-49DC-921D-0F5523F00F40}" type="presParOf" srcId="{D18E92D8-2431-413E-A9AD-D3A86CF65FE1}" destId="{EC5D8812-73C5-4808-91DB-E1E96D8C3177}" srcOrd="0" destOrd="0" presId="urn:microsoft.com/office/officeart/2005/8/layout/list1"/>
    <dgm:cxn modelId="{225CBE82-E955-4549-9E21-0C3A840E98B9}" type="presParOf" srcId="{D18E92D8-2431-413E-A9AD-D3A86CF65FE1}" destId="{E6F646E6-884E-49C8-A2BB-7CCB847CB536}" srcOrd="1" destOrd="0" presId="urn:microsoft.com/office/officeart/2005/8/layout/list1"/>
    <dgm:cxn modelId="{66C7308B-5F2B-4004-AB34-1972D22B7BF6}" type="presParOf" srcId="{414B9659-4DB8-4A7C-A232-08F97BE5BD1D}" destId="{37029B15-55E5-41E3-B9D7-AAF1EC0CCCCC}" srcOrd="17" destOrd="0" presId="urn:microsoft.com/office/officeart/2005/8/layout/list1"/>
    <dgm:cxn modelId="{BEA8051E-A9A8-4DE6-890E-79D0E4C2BECF}" type="presParOf" srcId="{414B9659-4DB8-4A7C-A232-08F97BE5BD1D}" destId="{D9BF96DE-8390-46EA-920D-D5489E43B966}" srcOrd="18" destOrd="0" presId="urn:microsoft.com/office/officeart/2005/8/layout/list1"/>
  </dgm:cxn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0804906-B3ED-44D8-8F55-12DE498E9E67}" type="doc">
      <dgm:prSet loTypeId="urn:microsoft.com/office/officeart/2005/8/layout/vProcess5" loCatId="process" qsTypeId="urn:microsoft.com/office/officeart/2005/8/quickstyle/3d3" qsCatId="3D" csTypeId="urn:microsoft.com/office/officeart/2005/8/colors/colorful1#3" csCatId="colorful" phldr="1"/>
      <dgm:spPr/>
      <dgm:t>
        <a:bodyPr/>
        <a:lstStyle/>
        <a:p>
          <a:endParaRPr lang="en-US"/>
        </a:p>
      </dgm:t>
    </dgm:pt>
    <dgm:pt modelId="{9AEBFC6E-AFFF-4B2E-80D8-18DB5942F988}">
      <dgm:prSet phldrT="[Text]" custT="1"/>
      <dgm:spPr/>
      <dgm:t>
        <a:bodyPr/>
        <a:lstStyle/>
        <a:p>
          <a:r>
            <a:rPr lang="en-US" sz="1800" dirty="0" smtClean="0"/>
            <a:t>Step 1: Generating random population of possible solution which corresponds to a single generation.</a:t>
          </a:r>
          <a:endParaRPr lang="en-US" sz="1800" dirty="0"/>
        </a:p>
      </dgm:t>
    </dgm:pt>
    <dgm:pt modelId="{72DCF1D6-30C9-46DB-B801-9CBFAB805566}" type="parTrans" cxnId="{6B4BB4DD-2082-432B-9455-F277544307EC}">
      <dgm:prSet/>
      <dgm:spPr/>
      <dgm:t>
        <a:bodyPr/>
        <a:lstStyle/>
        <a:p>
          <a:endParaRPr lang="en-US">
            <a:solidFill>
              <a:schemeClr val="bg2"/>
            </a:solidFill>
          </a:endParaRPr>
        </a:p>
      </dgm:t>
    </dgm:pt>
    <dgm:pt modelId="{5146853F-7946-4301-9341-63024C86DCDD}" type="sibTrans" cxnId="{6B4BB4DD-2082-432B-9455-F277544307EC}">
      <dgm:prSet/>
      <dgm:spPr/>
      <dgm:t>
        <a:bodyPr/>
        <a:lstStyle/>
        <a:p>
          <a:endParaRPr lang="en-US">
            <a:solidFill>
              <a:schemeClr val="bg2"/>
            </a:solidFill>
          </a:endParaRPr>
        </a:p>
      </dgm:t>
    </dgm:pt>
    <dgm:pt modelId="{4C77E345-86F8-4438-AE7B-CB238ED57C32}">
      <dgm:prSet phldrT="[Text]"/>
      <dgm:spPr/>
      <dgm:t>
        <a:bodyPr/>
        <a:lstStyle/>
        <a:p>
          <a:endParaRPr lang="en-US" sz="3600" dirty="0">
            <a:solidFill>
              <a:schemeClr val="bg2"/>
            </a:solidFill>
          </a:endParaRPr>
        </a:p>
      </dgm:t>
    </dgm:pt>
    <dgm:pt modelId="{0EBB116F-7477-4353-9EC6-837BF4F7713F}" type="parTrans" cxnId="{E1141545-52CF-4CE3-A23A-945656A6C950}">
      <dgm:prSet/>
      <dgm:spPr/>
      <dgm:t>
        <a:bodyPr/>
        <a:lstStyle/>
        <a:p>
          <a:endParaRPr lang="en-US">
            <a:solidFill>
              <a:schemeClr val="bg2"/>
            </a:solidFill>
          </a:endParaRPr>
        </a:p>
      </dgm:t>
    </dgm:pt>
    <dgm:pt modelId="{0054D8B3-96F5-4604-B7C9-C512DBAFCF6D}" type="sibTrans" cxnId="{E1141545-52CF-4CE3-A23A-945656A6C950}">
      <dgm:prSet/>
      <dgm:spPr/>
      <dgm:t>
        <a:bodyPr/>
        <a:lstStyle/>
        <a:p>
          <a:endParaRPr lang="en-US">
            <a:solidFill>
              <a:schemeClr val="bg2"/>
            </a:solidFill>
          </a:endParaRPr>
        </a:p>
      </dgm:t>
    </dgm:pt>
    <dgm:pt modelId="{AD6FC5A1-5E2C-4E08-910E-FFABC73493B2}">
      <dgm:prSet phldrT="[Text]" custT="1"/>
      <dgm:spPr/>
      <dgm:t>
        <a:bodyPr/>
        <a:lstStyle/>
        <a:p>
          <a:r>
            <a:rPr lang="en-US" sz="1800" dirty="0" smtClean="0"/>
            <a:t>Step 3: Various GA operators are used such as SELECTION , CROSSOVER and MUTATION to improve the fitness quotient of each individual/generation.</a:t>
          </a:r>
          <a:endParaRPr lang="en-US" sz="1800" dirty="0"/>
        </a:p>
      </dgm:t>
    </dgm:pt>
    <dgm:pt modelId="{E611D76A-7CB2-4605-938F-38CA44FFABDB}" type="parTrans" cxnId="{2812F5D5-8E50-466F-AFDF-55C54A940542}">
      <dgm:prSet/>
      <dgm:spPr/>
      <dgm:t>
        <a:bodyPr/>
        <a:lstStyle/>
        <a:p>
          <a:endParaRPr lang="en-US">
            <a:solidFill>
              <a:schemeClr val="bg2"/>
            </a:solidFill>
          </a:endParaRPr>
        </a:p>
      </dgm:t>
    </dgm:pt>
    <dgm:pt modelId="{180C92E9-FD56-4F63-8894-C2BB67CE54D1}" type="sibTrans" cxnId="{2812F5D5-8E50-466F-AFDF-55C54A940542}">
      <dgm:prSet/>
      <dgm:spPr/>
      <dgm:t>
        <a:bodyPr/>
        <a:lstStyle/>
        <a:p>
          <a:endParaRPr lang="en-US">
            <a:solidFill>
              <a:schemeClr val="bg2"/>
            </a:solidFill>
          </a:endParaRPr>
        </a:p>
      </dgm:t>
    </dgm:pt>
    <dgm:pt modelId="{20E75DD8-5F00-4980-81A7-93BFD9431E81}">
      <dgm:prSet phldrT="[Text]" custT="1"/>
      <dgm:spPr/>
      <dgm:t>
        <a:bodyPr/>
        <a:lstStyle/>
        <a:p>
          <a:endParaRPr lang="en-US" sz="2000" dirty="0" smtClean="0"/>
        </a:p>
        <a:p>
          <a:r>
            <a:rPr lang="en-US" sz="1800" dirty="0" smtClean="0"/>
            <a:t>Step 2: Fitness of every solution calculated and multiple solutions selected on basis of their fitness levels to reproduce a new generation.</a:t>
          </a:r>
        </a:p>
        <a:p>
          <a:endParaRPr lang="en-US" sz="1300" dirty="0"/>
        </a:p>
      </dgm:t>
    </dgm:pt>
    <dgm:pt modelId="{2E6E3A28-7029-4AD1-BBAD-549E11D36B71}" type="parTrans" cxnId="{408424BC-8573-41B4-8D97-0CE302686487}">
      <dgm:prSet/>
      <dgm:spPr/>
      <dgm:t>
        <a:bodyPr/>
        <a:lstStyle/>
        <a:p>
          <a:endParaRPr lang="en-US">
            <a:solidFill>
              <a:schemeClr val="bg2"/>
            </a:solidFill>
          </a:endParaRPr>
        </a:p>
      </dgm:t>
    </dgm:pt>
    <dgm:pt modelId="{59729486-2EFA-4DF4-A6B6-00158F9930B9}" type="sibTrans" cxnId="{408424BC-8573-41B4-8D97-0CE302686487}">
      <dgm:prSet/>
      <dgm:spPr/>
      <dgm:t>
        <a:bodyPr/>
        <a:lstStyle/>
        <a:p>
          <a:endParaRPr lang="en-US">
            <a:solidFill>
              <a:schemeClr val="bg2"/>
            </a:solidFill>
          </a:endParaRPr>
        </a:p>
      </dgm:t>
    </dgm:pt>
    <dgm:pt modelId="{B3E2BE2D-0002-4FAE-811D-77E16C42B21C}">
      <dgm:prSet phldrT="[Text]" custT="1"/>
      <dgm:spPr/>
      <dgm:t>
        <a:bodyPr/>
        <a:lstStyle/>
        <a:p>
          <a:endParaRPr lang="en-US" sz="2000" smtClean="0"/>
        </a:p>
        <a:p>
          <a:r>
            <a:rPr lang="en-US" sz="1800" smtClean="0"/>
            <a:t>Step 4: Process continues till there is no significant improvement  in fitness level of a generation over previous one.</a:t>
          </a:r>
          <a:endParaRPr lang="en-US" sz="1800" dirty="0"/>
        </a:p>
      </dgm:t>
    </dgm:pt>
    <dgm:pt modelId="{9E889611-D13F-41A9-9DD3-6D93EFFDC3BD}" type="sibTrans" cxnId="{0B5422AB-8F75-40BC-AD20-70479E009747}">
      <dgm:prSet/>
      <dgm:spPr/>
      <dgm:t>
        <a:bodyPr/>
        <a:lstStyle/>
        <a:p>
          <a:endParaRPr lang="en-US">
            <a:solidFill>
              <a:schemeClr val="bg2"/>
            </a:solidFill>
          </a:endParaRPr>
        </a:p>
      </dgm:t>
    </dgm:pt>
    <dgm:pt modelId="{8003799A-AD89-4846-9FD5-F2FA13D20685}" type="parTrans" cxnId="{0B5422AB-8F75-40BC-AD20-70479E009747}">
      <dgm:prSet/>
      <dgm:spPr/>
      <dgm:t>
        <a:bodyPr/>
        <a:lstStyle/>
        <a:p>
          <a:endParaRPr lang="en-US">
            <a:solidFill>
              <a:schemeClr val="bg2"/>
            </a:solidFill>
          </a:endParaRPr>
        </a:p>
      </dgm:t>
    </dgm:pt>
    <dgm:pt modelId="{58BE1C31-DEA0-4A13-85B4-7F3D8B3E836D}" type="pres">
      <dgm:prSet presAssocID="{50804906-B3ED-44D8-8F55-12DE498E9E67}" presName="outerComposite" presStyleCnt="0">
        <dgm:presLayoutVars>
          <dgm:chMax val="5"/>
          <dgm:dir/>
          <dgm:resizeHandles val="exact"/>
        </dgm:presLayoutVars>
      </dgm:prSet>
      <dgm:spPr/>
      <dgm:t>
        <a:bodyPr/>
        <a:lstStyle/>
        <a:p>
          <a:endParaRPr lang="en-US"/>
        </a:p>
      </dgm:t>
    </dgm:pt>
    <dgm:pt modelId="{1DCBD363-3450-41E0-9F7F-B31ECC1BB28A}" type="pres">
      <dgm:prSet presAssocID="{50804906-B3ED-44D8-8F55-12DE498E9E67}" presName="dummyMaxCanvas" presStyleCnt="0">
        <dgm:presLayoutVars/>
      </dgm:prSet>
      <dgm:spPr/>
    </dgm:pt>
    <dgm:pt modelId="{9F48EA44-22EC-4F00-9650-7E12378198C4}" type="pres">
      <dgm:prSet presAssocID="{50804906-B3ED-44D8-8F55-12DE498E9E67}" presName="FourNodes_1" presStyleLbl="node1" presStyleIdx="0" presStyleCnt="4">
        <dgm:presLayoutVars>
          <dgm:bulletEnabled val="1"/>
        </dgm:presLayoutVars>
      </dgm:prSet>
      <dgm:spPr/>
      <dgm:t>
        <a:bodyPr/>
        <a:lstStyle/>
        <a:p>
          <a:endParaRPr lang="en-US"/>
        </a:p>
      </dgm:t>
    </dgm:pt>
    <dgm:pt modelId="{AF83A5BD-8C08-4C41-8E61-6B7DF763B7F1}" type="pres">
      <dgm:prSet presAssocID="{50804906-B3ED-44D8-8F55-12DE498E9E67}" presName="FourNodes_2" presStyleLbl="node1" presStyleIdx="1" presStyleCnt="4" custScaleX="107714">
        <dgm:presLayoutVars>
          <dgm:bulletEnabled val="1"/>
        </dgm:presLayoutVars>
      </dgm:prSet>
      <dgm:spPr/>
      <dgm:t>
        <a:bodyPr/>
        <a:lstStyle/>
        <a:p>
          <a:endParaRPr lang="en-US"/>
        </a:p>
      </dgm:t>
    </dgm:pt>
    <dgm:pt modelId="{C233A3EA-32B1-4C25-9C25-083191C81C84}" type="pres">
      <dgm:prSet presAssocID="{50804906-B3ED-44D8-8F55-12DE498E9E67}" presName="FourNodes_3" presStyleLbl="node1" presStyleIdx="2" presStyleCnt="4" custScaleX="105391" custScaleY="91130">
        <dgm:presLayoutVars>
          <dgm:bulletEnabled val="1"/>
        </dgm:presLayoutVars>
      </dgm:prSet>
      <dgm:spPr/>
      <dgm:t>
        <a:bodyPr/>
        <a:lstStyle/>
        <a:p>
          <a:endParaRPr lang="en-US"/>
        </a:p>
      </dgm:t>
    </dgm:pt>
    <dgm:pt modelId="{BBD2E7F0-22A3-4939-A4DD-E928027FFCCC}" type="pres">
      <dgm:prSet presAssocID="{50804906-B3ED-44D8-8F55-12DE498E9E67}" presName="FourNodes_4" presStyleLbl="node1" presStyleIdx="3" presStyleCnt="4">
        <dgm:presLayoutVars>
          <dgm:bulletEnabled val="1"/>
        </dgm:presLayoutVars>
      </dgm:prSet>
      <dgm:spPr/>
      <dgm:t>
        <a:bodyPr/>
        <a:lstStyle/>
        <a:p>
          <a:endParaRPr lang="en-US"/>
        </a:p>
      </dgm:t>
    </dgm:pt>
    <dgm:pt modelId="{32226E3A-0BC7-48C1-9DDE-1DE914D869F1}" type="pres">
      <dgm:prSet presAssocID="{50804906-B3ED-44D8-8F55-12DE498E9E67}" presName="FourConn_1-2" presStyleLbl="fgAccFollowNode1" presStyleIdx="0" presStyleCnt="3">
        <dgm:presLayoutVars>
          <dgm:bulletEnabled val="1"/>
        </dgm:presLayoutVars>
      </dgm:prSet>
      <dgm:spPr/>
      <dgm:t>
        <a:bodyPr/>
        <a:lstStyle/>
        <a:p>
          <a:endParaRPr lang="en-US"/>
        </a:p>
      </dgm:t>
    </dgm:pt>
    <dgm:pt modelId="{44A6EAD0-D10B-4D54-BEC5-36304E9905E1}" type="pres">
      <dgm:prSet presAssocID="{50804906-B3ED-44D8-8F55-12DE498E9E67}" presName="FourConn_2-3" presStyleLbl="fgAccFollowNode1" presStyleIdx="1" presStyleCnt="3">
        <dgm:presLayoutVars>
          <dgm:bulletEnabled val="1"/>
        </dgm:presLayoutVars>
      </dgm:prSet>
      <dgm:spPr/>
      <dgm:t>
        <a:bodyPr/>
        <a:lstStyle/>
        <a:p>
          <a:endParaRPr lang="en-US"/>
        </a:p>
      </dgm:t>
    </dgm:pt>
    <dgm:pt modelId="{B68ED93E-F3C3-4A84-826F-610737DC3B64}" type="pres">
      <dgm:prSet presAssocID="{50804906-B3ED-44D8-8F55-12DE498E9E67}" presName="FourConn_3-4" presStyleLbl="fgAccFollowNode1" presStyleIdx="2" presStyleCnt="3">
        <dgm:presLayoutVars>
          <dgm:bulletEnabled val="1"/>
        </dgm:presLayoutVars>
      </dgm:prSet>
      <dgm:spPr/>
      <dgm:t>
        <a:bodyPr/>
        <a:lstStyle/>
        <a:p>
          <a:endParaRPr lang="en-US"/>
        </a:p>
      </dgm:t>
    </dgm:pt>
    <dgm:pt modelId="{849F0200-24D4-4724-9A89-590FD4604F45}" type="pres">
      <dgm:prSet presAssocID="{50804906-B3ED-44D8-8F55-12DE498E9E67}" presName="FourNodes_1_text" presStyleLbl="node1" presStyleIdx="3" presStyleCnt="4">
        <dgm:presLayoutVars>
          <dgm:bulletEnabled val="1"/>
        </dgm:presLayoutVars>
      </dgm:prSet>
      <dgm:spPr/>
      <dgm:t>
        <a:bodyPr/>
        <a:lstStyle/>
        <a:p>
          <a:endParaRPr lang="en-US"/>
        </a:p>
      </dgm:t>
    </dgm:pt>
    <dgm:pt modelId="{AD7F3D84-2CB0-4B62-898C-F47240F95C39}" type="pres">
      <dgm:prSet presAssocID="{50804906-B3ED-44D8-8F55-12DE498E9E67}" presName="FourNodes_2_text" presStyleLbl="node1" presStyleIdx="3" presStyleCnt="4">
        <dgm:presLayoutVars>
          <dgm:bulletEnabled val="1"/>
        </dgm:presLayoutVars>
      </dgm:prSet>
      <dgm:spPr/>
      <dgm:t>
        <a:bodyPr/>
        <a:lstStyle/>
        <a:p>
          <a:endParaRPr lang="en-US"/>
        </a:p>
      </dgm:t>
    </dgm:pt>
    <dgm:pt modelId="{4906A0B6-E661-4EAE-B93A-6D007D1D3DEA}" type="pres">
      <dgm:prSet presAssocID="{50804906-B3ED-44D8-8F55-12DE498E9E67}" presName="FourNodes_3_text" presStyleLbl="node1" presStyleIdx="3" presStyleCnt="4">
        <dgm:presLayoutVars>
          <dgm:bulletEnabled val="1"/>
        </dgm:presLayoutVars>
      </dgm:prSet>
      <dgm:spPr/>
      <dgm:t>
        <a:bodyPr/>
        <a:lstStyle/>
        <a:p>
          <a:endParaRPr lang="en-US"/>
        </a:p>
      </dgm:t>
    </dgm:pt>
    <dgm:pt modelId="{33768EB0-DD4B-4BD0-AA94-9975818D6C44}" type="pres">
      <dgm:prSet presAssocID="{50804906-B3ED-44D8-8F55-12DE498E9E67}" presName="FourNodes_4_text" presStyleLbl="node1" presStyleIdx="3" presStyleCnt="4">
        <dgm:presLayoutVars>
          <dgm:bulletEnabled val="1"/>
        </dgm:presLayoutVars>
      </dgm:prSet>
      <dgm:spPr/>
      <dgm:t>
        <a:bodyPr/>
        <a:lstStyle/>
        <a:p>
          <a:endParaRPr lang="en-US"/>
        </a:p>
      </dgm:t>
    </dgm:pt>
  </dgm:ptLst>
  <dgm:cxnLst>
    <dgm:cxn modelId="{AEF55E94-68AD-449F-8AE0-EA9ADE1A5A73}" type="presOf" srcId="{9AEBFC6E-AFFF-4B2E-80D8-18DB5942F988}" destId="{849F0200-24D4-4724-9A89-590FD4604F45}" srcOrd="1" destOrd="0" presId="urn:microsoft.com/office/officeart/2005/8/layout/vProcess5"/>
    <dgm:cxn modelId="{218751D5-833D-4547-A877-9987C4433561}" type="presOf" srcId="{4C77E345-86F8-4438-AE7B-CB238ED57C32}" destId="{33768EB0-DD4B-4BD0-AA94-9975818D6C44}" srcOrd="1" destOrd="1" presId="urn:microsoft.com/office/officeart/2005/8/layout/vProcess5"/>
    <dgm:cxn modelId="{9BFCDD7E-760E-4382-A174-605823ED8C04}" type="presOf" srcId="{59729486-2EFA-4DF4-A6B6-00158F9930B9}" destId="{44A6EAD0-D10B-4D54-BEC5-36304E9905E1}" srcOrd="0" destOrd="0" presId="urn:microsoft.com/office/officeart/2005/8/layout/vProcess5"/>
    <dgm:cxn modelId="{960BC144-C79D-49A8-A813-F3DB65F005BE}" type="presOf" srcId="{50804906-B3ED-44D8-8F55-12DE498E9E67}" destId="{58BE1C31-DEA0-4A13-85B4-7F3D8B3E836D}" srcOrd="0" destOrd="0" presId="urn:microsoft.com/office/officeart/2005/8/layout/vProcess5"/>
    <dgm:cxn modelId="{E803861A-9094-406B-A953-3DA8442C5377}" type="presOf" srcId="{4C77E345-86F8-4438-AE7B-CB238ED57C32}" destId="{BBD2E7F0-22A3-4939-A4DD-E928027FFCCC}" srcOrd="0" destOrd="1" presId="urn:microsoft.com/office/officeart/2005/8/layout/vProcess5"/>
    <dgm:cxn modelId="{408424BC-8573-41B4-8D97-0CE302686487}" srcId="{50804906-B3ED-44D8-8F55-12DE498E9E67}" destId="{20E75DD8-5F00-4980-81A7-93BFD9431E81}" srcOrd="1" destOrd="0" parTransId="{2E6E3A28-7029-4AD1-BBAD-549E11D36B71}" sibTransId="{59729486-2EFA-4DF4-A6B6-00158F9930B9}"/>
    <dgm:cxn modelId="{110F510E-4A6F-4868-9C2A-8DD10C22E8DE}" type="presOf" srcId="{20E75DD8-5F00-4980-81A7-93BFD9431E81}" destId="{AD7F3D84-2CB0-4B62-898C-F47240F95C39}" srcOrd="1" destOrd="0" presId="urn:microsoft.com/office/officeart/2005/8/layout/vProcess5"/>
    <dgm:cxn modelId="{E1141545-52CF-4CE3-A23A-945656A6C950}" srcId="{B3E2BE2D-0002-4FAE-811D-77E16C42B21C}" destId="{4C77E345-86F8-4438-AE7B-CB238ED57C32}" srcOrd="0" destOrd="0" parTransId="{0EBB116F-7477-4353-9EC6-837BF4F7713F}" sibTransId="{0054D8B3-96F5-4604-B7C9-C512DBAFCF6D}"/>
    <dgm:cxn modelId="{2812F5D5-8E50-466F-AFDF-55C54A940542}" srcId="{50804906-B3ED-44D8-8F55-12DE498E9E67}" destId="{AD6FC5A1-5E2C-4E08-910E-FFABC73493B2}" srcOrd="2" destOrd="0" parTransId="{E611D76A-7CB2-4605-938F-38CA44FFABDB}" sibTransId="{180C92E9-FD56-4F63-8894-C2BB67CE54D1}"/>
    <dgm:cxn modelId="{74318D0C-CD6F-4C34-A3BA-37640606DFC4}" type="presOf" srcId="{B3E2BE2D-0002-4FAE-811D-77E16C42B21C}" destId="{33768EB0-DD4B-4BD0-AA94-9975818D6C44}" srcOrd="1" destOrd="0" presId="urn:microsoft.com/office/officeart/2005/8/layout/vProcess5"/>
    <dgm:cxn modelId="{A7E8DFD0-A26F-4C22-8A02-49E6F5B8AAF9}" type="presOf" srcId="{9AEBFC6E-AFFF-4B2E-80D8-18DB5942F988}" destId="{9F48EA44-22EC-4F00-9650-7E12378198C4}" srcOrd="0" destOrd="0" presId="urn:microsoft.com/office/officeart/2005/8/layout/vProcess5"/>
    <dgm:cxn modelId="{D92875C4-B67D-4149-B70A-35C1969D90F1}" type="presOf" srcId="{B3E2BE2D-0002-4FAE-811D-77E16C42B21C}" destId="{BBD2E7F0-22A3-4939-A4DD-E928027FFCCC}" srcOrd="0" destOrd="0" presId="urn:microsoft.com/office/officeart/2005/8/layout/vProcess5"/>
    <dgm:cxn modelId="{0B5422AB-8F75-40BC-AD20-70479E009747}" srcId="{50804906-B3ED-44D8-8F55-12DE498E9E67}" destId="{B3E2BE2D-0002-4FAE-811D-77E16C42B21C}" srcOrd="3" destOrd="0" parTransId="{8003799A-AD89-4846-9FD5-F2FA13D20685}" sibTransId="{9E889611-D13F-41A9-9DD3-6D93EFFDC3BD}"/>
    <dgm:cxn modelId="{1B7E4F6B-B9C6-4ED3-B713-3A7C08148EDD}" type="presOf" srcId="{AD6FC5A1-5E2C-4E08-910E-FFABC73493B2}" destId="{4906A0B6-E661-4EAE-B93A-6D007D1D3DEA}" srcOrd="1" destOrd="0" presId="urn:microsoft.com/office/officeart/2005/8/layout/vProcess5"/>
    <dgm:cxn modelId="{C51CBB7B-6123-4EC3-BD79-BBE620765808}" type="presOf" srcId="{AD6FC5A1-5E2C-4E08-910E-FFABC73493B2}" destId="{C233A3EA-32B1-4C25-9C25-083191C81C84}" srcOrd="0" destOrd="0" presId="urn:microsoft.com/office/officeart/2005/8/layout/vProcess5"/>
    <dgm:cxn modelId="{7113B653-B0FE-4F76-8C3D-E9A87BD26304}" type="presOf" srcId="{20E75DD8-5F00-4980-81A7-93BFD9431E81}" destId="{AF83A5BD-8C08-4C41-8E61-6B7DF763B7F1}" srcOrd="0" destOrd="0" presId="urn:microsoft.com/office/officeart/2005/8/layout/vProcess5"/>
    <dgm:cxn modelId="{F2EED3E0-6A1B-4819-A774-379D3FB8EFA1}" type="presOf" srcId="{180C92E9-FD56-4F63-8894-C2BB67CE54D1}" destId="{B68ED93E-F3C3-4A84-826F-610737DC3B64}" srcOrd="0" destOrd="0" presId="urn:microsoft.com/office/officeart/2005/8/layout/vProcess5"/>
    <dgm:cxn modelId="{A8B131E8-3F56-4F42-8625-2B04ABE96696}" type="presOf" srcId="{5146853F-7946-4301-9341-63024C86DCDD}" destId="{32226E3A-0BC7-48C1-9DDE-1DE914D869F1}" srcOrd="0" destOrd="0" presId="urn:microsoft.com/office/officeart/2005/8/layout/vProcess5"/>
    <dgm:cxn modelId="{6B4BB4DD-2082-432B-9455-F277544307EC}" srcId="{50804906-B3ED-44D8-8F55-12DE498E9E67}" destId="{9AEBFC6E-AFFF-4B2E-80D8-18DB5942F988}" srcOrd="0" destOrd="0" parTransId="{72DCF1D6-30C9-46DB-B801-9CBFAB805566}" sibTransId="{5146853F-7946-4301-9341-63024C86DCDD}"/>
    <dgm:cxn modelId="{7D9383F6-E54A-40EB-9594-F38B42379A35}" type="presParOf" srcId="{58BE1C31-DEA0-4A13-85B4-7F3D8B3E836D}" destId="{1DCBD363-3450-41E0-9F7F-B31ECC1BB28A}" srcOrd="0" destOrd="0" presId="urn:microsoft.com/office/officeart/2005/8/layout/vProcess5"/>
    <dgm:cxn modelId="{2BE2FF4C-F32A-43F0-A9E2-48845EFA396A}" type="presParOf" srcId="{58BE1C31-DEA0-4A13-85B4-7F3D8B3E836D}" destId="{9F48EA44-22EC-4F00-9650-7E12378198C4}" srcOrd="1" destOrd="0" presId="urn:microsoft.com/office/officeart/2005/8/layout/vProcess5"/>
    <dgm:cxn modelId="{BA4381A2-7808-447D-8F1E-4CC2D52CB477}" type="presParOf" srcId="{58BE1C31-DEA0-4A13-85B4-7F3D8B3E836D}" destId="{AF83A5BD-8C08-4C41-8E61-6B7DF763B7F1}" srcOrd="2" destOrd="0" presId="urn:microsoft.com/office/officeart/2005/8/layout/vProcess5"/>
    <dgm:cxn modelId="{ADC8075A-0870-4F58-A502-62A29BBA9ECE}" type="presParOf" srcId="{58BE1C31-DEA0-4A13-85B4-7F3D8B3E836D}" destId="{C233A3EA-32B1-4C25-9C25-083191C81C84}" srcOrd="3" destOrd="0" presId="urn:microsoft.com/office/officeart/2005/8/layout/vProcess5"/>
    <dgm:cxn modelId="{74DCF781-A374-4211-B11C-0037ABBC794E}" type="presParOf" srcId="{58BE1C31-DEA0-4A13-85B4-7F3D8B3E836D}" destId="{BBD2E7F0-22A3-4939-A4DD-E928027FFCCC}" srcOrd="4" destOrd="0" presId="urn:microsoft.com/office/officeart/2005/8/layout/vProcess5"/>
    <dgm:cxn modelId="{D074DD35-1492-4BF8-825E-BFF8F6FF0E3C}" type="presParOf" srcId="{58BE1C31-DEA0-4A13-85B4-7F3D8B3E836D}" destId="{32226E3A-0BC7-48C1-9DDE-1DE914D869F1}" srcOrd="5" destOrd="0" presId="urn:microsoft.com/office/officeart/2005/8/layout/vProcess5"/>
    <dgm:cxn modelId="{695E0A05-0055-48C5-B0C2-2DADDF863D64}" type="presParOf" srcId="{58BE1C31-DEA0-4A13-85B4-7F3D8B3E836D}" destId="{44A6EAD0-D10B-4D54-BEC5-36304E9905E1}" srcOrd="6" destOrd="0" presId="urn:microsoft.com/office/officeart/2005/8/layout/vProcess5"/>
    <dgm:cxn modelId="{3DB78BEE-21A2-425A-A456-22F4F172D436}" type="presParOf" srcId="{58BE1C31-DEA0-4A13-85B4-7F3D8B3E836D}" destId="{B68ED93E-F3C3-4A84-826F-610737DC3B64}" srcOrd="7" destOrd="0" presId="urn:microsoft.com/office/officeart/2005/8/layout/vProcess5"/>
    <dgm:cxn modelId="{8F226F57-5C1A-4B8C-A556-2CEBC02ED251}" type="presParOf" srcId="{58BE1C31-DEA0-4A13-85B4-7F3D8B3E836D}" destId="{849F0200-24D4-4724-9A89-590FD4604F45}" srcOrd="8" destOrd="0" presId="urn:microsoft.com/office/officeart/2005/8/layout/vProcess5"/>
    <dgm:cxn modelId="{EEB8A5AE-C60D-450D-AC58-1B88B73D187A}" type="presParOf" srcId="{58BE1C31-DEA0-4A13-85B4-7F3D8B3E836D}" destId="{AD7F3D84-2CB0-4B62-898C-F47240F95C39}" srcOrd="9" destOrd="0" presId="urn:microsoft.com/office/officeart/2005/8/layout/vProcess5"/>
    <dgm:cxn modelId="{EF697DBF-354C-479B-870D-705FDDDE0099}" type="presParOf" srcId="{58BE1C31-DEA0-4A13-85B4-7F3D8B3E836D}" destId="{4906A0B6-E661-4EAE-B93A-6D007D1D3DEA}" srcOrd="10" destOrd="0" presId="urn:microsoft.com/office/officeart/2005/8/layout/vProcess5"/>
    <dgm:cxn modelId="{0041998E-4498-4576-BA2A-6BA1CF8C20B8}" type="presParOf" srcId="{58BE1C31-DEA0-4A13-85B4-7F3D8B3E836D}" destId="{33768EB0-DD4B-4BD0-AA94-9975818D6C44}" srcOrd="11" destOrd="0" presId="urn:microsoft.com/office/officeart/2005/8/layout/vProcess5"/>
  </dgm:cxnLst>
  <dgm:bg/>
  <dgm:whole/>
  <dgm:extLst>
    <a:ext uri="{C62137D5-CB1D-491B-B009-E17868A290BF}">
      <dgm14:recolorImg xmlns="" xmlns:dgm14="http://schemas.microsoft.com/office/drawing/2010/diagram" val="1"/>
    </a:ext>
    <a:ext uri="http://schemas.microsoft.com/office/drawing/2008/diagram">
      <dsp:dataModelExt xmlns:dsp="http://schemas.microsoft.com/office/drawing/2008/diagram" xmlns=""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03ACA83-70D3-40AC-B2E2-8C3CAFCA0258}" type="doc">
      <dgm:prSet loTypeId="urn:microsoft.com/office/officeart/2005/8/layout/list1" loCatId="list" qsTypeId="urn:microsoft.com/office/officeart/2005/8/quickstyle/simple1" qsCatId="simple" csTypeId="urn:microsoft.com/office/officeart/2005/8/colors/colorful1#4" csCatId="colorful" phldr="1"/>
      <dgm:spPr/>
      <dgm:t>
        <a:bodyPr/>
        <a:lstStyle/>
        <a:p>
          <a:endParaRPr lang="en-US"/>
        </a:p>
      </dgm:t>
    </dgm:pt>
    <dgm:pt modelId="{E767E4B3-1C46-4BFB-867E-2B6DBB25B303}">
      <dgm:prSet phldrT="[Text]" custT="1"/>
      <dgm:spPr/>
      <dgm:t>
        <a:bodyPr/>
        <a:lstStyle/>
        <a:p>
          <a:r>
            <a:rPr lang="en-US" sz="1800" dirty="0" smtClean="0"/>
            <a:t>Dividing the input data of time bound event into even and equal length of intervals.</a:t>
          </a:r>
          <a:r>
            <a:rPr lang="en-US" sz="1600" dirty="0" smtClean="0"/>
            <a:t> </a:t>
          </a:r>
          <a:endParaRPr lang="en-US" sz="1600" dirty="0"/>
        </a:p>
      </dgm:t>
    </dgm:pt>
    <dgm:pt modelId="{E19F9FC3-38B6-4441-B60D-D3EDC78BCC32}" type="parTrans" cxnId="{8F3AE768-3DD6-47C1-A25A-F3F1BFB26FB1}">
      <dgm:prSet/>
      <dgm:spPr/>
      <dgm:t>
        <a:bodyPr/>
        <a:lstStyle/>
        <a:p>
          <a:endParaRPr lang="en-US"/>
        </a:p>
      </dgm:t>
    </dgm:pt>
    <dgm:pt modelId="{0D00D26F-B1D4-4B9E-9DAC-08D2BDF5878B}" type="sibTrans" cxnId="{8F3AE768-3DD6-47C1-A25A-F3F1BFB26FB1}">
      <dgm:prSet/>
      <dgm:spPr/>
      <dgm:t>
        <a:bodyPr/>
        <a:lstStyle/>
        <a:p>
          <a:endParaRPr lang="en-US"/>
        </a:p>
      </dgm:t>
    </dgm:pt>
    <dgm:pt modelId="{C8E16E04-1431-4A82-B4FF-FD5037C8A5F4}">
      <dgm:prSet phldrT="[Text]" custT="1"/>
      <dgm:spPr/>
      <dgm:t>
        <a:bodyPr/>
        <a:lstStyle/>
        <a:p>
          <a:r>
            <a:rPr lang="en-US" sz="1800" dirty="0" smtClean="0"/>
            <a:t>To fuzzify randomly  generated set of chromosomes</a:t>
          </a:r>
          <a:endParaRPr lang="en-US" sz="1800" dirty="0"/>
        </a:p>
      </dgm:t>
    </dgm:pt>
    <dgm:pt modelId="{18EC3123-1F1F-4B18-8B86-C03E12F4B2BD}" type="parTrans" cxnId="{676B88B7-57F4-494A-AAB9-AE54D5D1B040}">
      <dgm:prSet/>
      <dgm:spPr/>
      <dgm:t>
        <a:bodyPr/>
        <a:lstStyle/>
        <a:p>
          <a:endParaRPr lang="en-US"/>
        </a:p>
      </dgm:t>
    </dgm:pt>
    <dgm:pt modelId="{8ADBC342-FB1F-4723-8BF0-3FDC839620CB}" type="sibTrans" cxnId="{676B88B7-57F4-494A-AAB9-AE54D5D1B040}">
      <dgm:prSet/>
      <dgm:spPr/>
      <dgm:t>
        <a:bodyPr/>
        <a:lstStyle/>
        <a:p>
          <a:endParaRPr lang="en-US"/>
        </a:p>
      </dgm:t>
    </dgm:pt>
    <dgm:pt modelId="{821EDD3B-C7B5-4306-B4D3-C79C9CB452B8}">
      <dgm:prSet phldrT="[Text]" custT="1"/>
      <dgm:spPr/>
      <dgm:t>
        <a:bodyPr/>
        <a:lstStyle/>
        <a:p>
          <a:r>
            <a:rPr lang="en-US" sz="1800" dirty="0" smtClean="0"/>
            <a:t>Random selection of Chromosome/Individual that is a product of GA iteration.</a:t>
          </a:r>
          <a:endParaRPr lang="en-US" sz="1800" dirty="0"/>
        </a:p>
      </dgm:t>
    </dgm:pt>
    <dgm:pt modelId="{F45165EB-37EC-424F-911E-F9DD8662A446}" type="sibTrans" cxnId="{6B48D740-920B-4E3F-A07F-80C7E87D80D3}">
      <dgm:prSet/>
      <dgm:spPr/>
      <dgm:t>
        <a:bodyPr/>
        <a:lstStyle/>
        <a:p>
          <a:endParaRPr lang="en-US"/>
        </a:p>
      </dgm:t>
    </dgm:pt>
    <dgm:pt modelId="{2D68FB1D-D55E-465E-88ED-28024AA5BD75}" type="parTrans" cxnId="{6B48D740-920B-4E3F-A07F-80C7E87D80D3}">
      <dgm:prSet/>
      <dgm:spPr/>
      <dgm:t>
        <a:bodyPr/>
        <a:lstStyle/>
        <a:p>
          <a:endParaRPr lang="en-US"/>
        </a:p>
      </dgm:t>
    </dgm:pt>
    <dgm:pt modelId="{DD953DBC-305A-4C0C-A21C-BEF0F35D5BA2}">
      <dgm:prSet phldrT="[Text]" custT="1"/>
      <dgm:spPr/>
      <dgm:t>
        <a:bodyPr/>
        <a:lstStyle/>
        <a:p>
          <a:r>
            <a:rPr lang="en-US" sz="1800" dirty="0" smtClean="0"/>
            <a:t>Decide fuzzy enrollment pattern and also nth order fuzzy logic relationship.</a:t>
          </a:r>
          <a:endParaRPr lang="en-US" sz="1800" dirty="0"/>
        </a:p>
      </dgm:t>
    </dgm:pt>
    <dgm:pt modelId="{F26492D1-0E37-4649-8297-EE6542E238EF}" type="parTrans" cxnId="{9C15838C-5830-45F5-B548-AB8D072C73E8}">
      <dgm:prSet/>
      <dgm:spPr/>
      <dgm:t>
        <a:bodyPr/>
        <a:lstStyle/>
        <a:p>
          <a:endParaRPr lang="en-US"/>
        </a:p>
      </dgm:t>
    </dgm:pt>
    <dgm:pt modelId="{5D703E4E-3958-4D28-AB9F-86781A3B6572}" type="sibTrans" cxnId="{9C15838C-5830-45F5-B548-AB8D072C73E8}">
      <dgm:prSet/>
      <dgm:spPr/>
      <dgm:t>
        <a:bodyPr/>
        <a:lstStyle/>
        <a:p>
          <a:endParaRPr lang="en-US"/>
        </a:p>
      </dgm:t>
    </dgm:pt>
    <dgm:pt modelId="{9412B369-D4E6-4DEE-BCAF-EDC31BFCF4C0}">
      <dgm:prSet phldrT="[Text]" custT="1"/>
      <dgm:spPr/>
      <dgm:t>
        <a:bodyPr/>
        <a:lstStyle/>
        <a:p>
          <a:r>
            <a:rPr lang="en-US" sz="1800" dirty="0" smtClean="0"/>
            <a:t>Forecast best results on the basis of Root Mean Square Error (Fitness value parameter).</a:t>
          </a:r>
          <a:endParaRPr lang="en-US" sz="1800" dirty="0"/>
        </a:p>
      </dgm:t>
    </dgm:pt>
    <dgm:pt modelId="{AECF8225-24BD-4E30-B32B-23B372E1D81A}" type="parTrans" cxnId="{9215CA84-A410-4A98-9AED-8D020A39852E}">
      <dgm:prSet/>
      <dgm:spPr/>
      <dgm:t>
        <a:bodyPr/>
        <a:lstStyle/>
        <a:p>
          <a:endParaRPr lang="en-US"/>
        </a:p>
      </dgm:t>
    </dgm:pt>
    <dgm:pt modelId="{679136AF-38BC-4B24-A844-E70738556B07}" type="sibTrans" cxnId="{9215CA84-A410-4A98-9AED-8D020A39852E}">
      <dgm:prSet/>
      <dgm:spPr/>
      <dgm:t>
        <a:bodyPr/>
        <a:lstStyle/>
        <a:p>
          <a:endParaRPr lang="en-US"/>
        </a:p>
      </dgm:t>
    </dgm:pt>
    <dgm:pt modelId="{CC09AC17-53A3-4F4E-8F8F-87CE2220C36B}" type="pres">
      <dgm:prSet presAssocID="{303ACA83-70D3-40AC-B2E2-8C3CAFCA0258}" presName="linear" presStyleCnt="0">
        <dgm:presLayoutVars>
          <dgm:dir/>
          <dgm:animLvl val="lvl"/>
          <dgm:resizeHandles val="exact"/>
        </dgm:presLayoutVars>
      </dgm:prSet>
      <dgm:spPr/>
      <dgm:t>
        <a:bodyPr/>
        <a:lstStyle/>
        <a:p>
          <a:endParaRPr lang="en-US"/>
        </a:p>
      </dgm:t>
    </dgm:pt>
    <dgm:pt modelId="{C82D46E4-7715-4092-B470-968A22424132}" type="pres">
      <dgm:prSet presAssocID="{E767E4B3-1C46-4BFB-867E-2B6DBB25B303}" presName="parentLin" presStyleCnt="0"/>
      <dgm:spPr/>
    </dgm:pt>
    <dgm:pt modelId="{F376BBCB-89F3-483E-9FFB-83F1F935EEE3}" type="pres">
      <dgm:prSet presAssocID="{E767E4B3-1C46-4BFB-867E-2B6DBB25B303}" presName="parentLeftMargin" presStyleLbl="node1" presStyleIdx="0" presStyleCnt="5"/>
      <dgm:spPr/>
      <dgm:t>
        <a:bodyPr/>
        <a:lstStyle/>
        <a:p>
          <a:endParaRPr lang="en-US"/>
        </a:p>
      </dgm:t>
    </dgm:pt>
    <dgm:pt modelId="{9E90D06F-9E00-4AAE-995C-89AC63C3D1D8}" type="pres">
      <dgm:prSet presAssocID="{E767E4B3-1C46-4BFB-867E-2B6DBB25B303}" presName="parentText" presStyleLbl="node1" presStyleIdx="0" presStyleCnt="5" custAng="0" custScaleX="123329" custScaleY="162409">
        <dgm:presLayoutVars>
          <dgm:chMax val="0"/>
          <dgm:bulletEnabled val="1"/>
        </dgm:presLayoutVars>
      </dgm:prSet>
      <dgm:spPr/>
      <dgm:t>
        <a:bodyPr/>
        <a:lstStyle/>
        <a:p>
          <a:endParaRPr lang="en-US"/>
        </a:p>
      </dgm:t>
    </dgm:pt>
    <dgm:pt modelId="{D71CFF81-8983-4DB5-9FB1-63B581EB090F}" type="pres">
      <dgm:prSet presAssocID="{E767E4B3-1C46-4BFB-867E-2B6DBB25B303}" presName="negativeSpace" presStyleCnt="0"/>
      <dgm:spPr/>
    </dgm:pt>
    <dgm:pt modelId="{120FDE42-1E1D-4923-A03C-4E0443A81150}" type="pres">
      <dgm:prSet presAssocID="{E767E4B3-1C46-4BFB-867E-2B6DBB25B303}" presName="childText" presStyleLbl="conFgAcc1" presStyleIdx="0" presStyleCnt="5">
        <dgm:presLayoutVars>
          <dgm:bulletEnabled val="1"/>
        </dgm:presLayoutVars>
      </dgm:prSet>
      <dgm:spPr/>
    </dgm:pt>
    <dgm:pt modelId="{A3E2DE6A-A917-4F29-98B0-7D45BCC37FDB}" type="pres">
      <dgm:prSet presAssocID="{0D00D26F-B1D4-4B9E-9DAC-08D2BDF5878B}" presName="spaceBetweenRectangles" presStyleCnt="0"/>
      <dgm:spPr/>
    </dgm:pt>
    <dgm:pt modelId="{25FDBC2B-51F4-4C10-A8A0-8BB4F86FD633}" type="pres">
      <dgm:prSet presAssocID="{821EDD3B-C7B5-4306-B4D3-C79C9CB452B8}" presName="parentLin" presStyleCnt="0"/>
      <dgm:spPr/>
    </dgm:pt>
    <dgm:pt modelId="{B8C6300C-1FA3-4B21-9C28-1E3B6BACB46F}" type="pres">
      <dgm:prSet presAssocID="{821EDD3B-C7B5-4306-B4D3-C79C9CB452B8}" presName="parentLeftMargin" presStyleLbl="node1" presStyleIdx="0" presStyleCnt="5"/>
      <dgm:spPr/>
      <dgm:t>
        <a:bodyPr/>
        <a:lstStyle/>
        <a:p>
          <a:endParaRPr lang="en-US"/>
        </a:p>
      </dgm:t>
    </dgm:pt>
    <dgm:pt modelId="{5203308B-8B8D-4965-A38E-D65B316D4155}" type="pres">
      <dgm:prSet presAssocID="{821EDD3B-C7B5-4306-B4D3-C79C9CB452B8}" presName="parentText" presStyleLbl="node1" presStyleIdx="1" presStyleCnt="5" custScaleX="122367" custScaleY="163517">
        <dgm:presLayoutVars>
          <dgm:chMax val="0"/>
          <dgm:bulletEnabled val="1"/>
        </dgm:presLayoutVars>
      </dgm:prSet>
      <dgm:spPr/>
      <dgm:t>
        <a:bodyPr/>
        <a:lstStyle/>
        <a:p>
          <a:endParaRPr lang="en-US"/>
        </a:p>
      </dgm:t>
    </dgm:pt>
    <dgm:pt modelId="{F9C1CA2F-8270-48FC-BE66-7F358250ED42}" type="pres">
      <dgm:prSet presAssocID="{821EDD3B-C7B5-4306-B4D3-C79C9CB452B8}" presName="negativeSpace" presStyleCnt="0"/>
      <dgm:spPr/>
    </dgm:pt>
    <dgm:pt modelId="{63D8A611-448E-40E3-B863-F8149C4C5599}" type="pres">
      <dgm:prSet presAssocID="{821EDD3B-C7B5-4306-B4D3-C79C9CB452B8}" presName="childText" presStyleLbl="conFgAcc1" presStyleIdx="1" presStyleCnt="5">
        <dgm:presLayoutVars>
          <dgm:bulletEnabled val="1"/>
        </dgm:presLayoutVars>
      </dgm:prSet>
      <dgm:spPr/>
    </dgm:pt>
    <dgm:pt modelId="{3164B240-785C-4884-AD46-1F802128CB4E}" type="pres">
      <dgm:prSet presAssocID="{F45165EB-37EC-424F-911E-F9DD8662A446}" presName="spaceBetweenRectangles" presStyleCnt="0"/>
      <dgm:spPr/>
    </dgm:pt>
    <dgm:pt modelId="{D41AC79A-E168-4946-B93D-5A3D8619F135}" type="pres">
      <dgm:prSet presAssocID="{C8E16E04-1431-4A82-B4FF-FD5037C8A5F4}" presName="parentLin" presStyleCnt="0"/>
      <dgm:spPr/>
    </dgm:pt>
    <dgm:pt modelId="{36C918C8-D8AD-471F-83FC-292B246DFBF7}" type="pres">
      <dgm:prSet presAssocID="{C8E16E04-1431-4A82-B4FF-FD5037C8A5F4}" presName="parentLeftMargin" presStyleLbl="node1" presStyleIdx="1" presStyleCnt="5"/>
      <dgm:spPr/>
      <dgm:t>
        <a:bodyPr/>
        <a:lstStyle/>
        <a:p>
          <a:endParaRPr lang="en-US"/>
        </a:p>
      </dgm:t>
    </dgm:pt>
    <dgm:pt modelId="{CB302919-2696-4E02-AF5A-832F2412E9FA}" type="pres">
      <dgm:prSet presAssocID="{C8E16E04-1431-4A82-B4FF-FD5037C8A5F4}" presName="parentText" presStyleLbl="node1" presStyleIdx="2" presStyleCnt="5" custScaleX="122848" custScaleY="170789">
        <dgm:presLayoutVars>
          <dgm:chMax val="0"/>
          <dgm:bulletEnabled val="1"/>
        </dgm:presLayoutVars>
      </dgm:prSet>
      <dgm:spPr/>
      <dgm:t>
        <a:bodyPr/>
        <a:lstStyle/>
        <a:p>
          <a:endParaRPr lang="en-US"/>
        </a:p>
      </dgm:t>
    </dgm:pt>
    <dgm:pt modelId="{C5100357-AC8C-4F52-815D-7E2673430BE9}" type="pres">
      <dgm:prSet presAssocID="{C8E16E04-1431-4A82-B4FF-FD5037C8A5F4}" presName="negativeSpace" presStyleCnt="0"/>
      <dgm:spPr/>
    </dgm:pt>
    <dgm:pt modelId="{1A013577-4253-4BE8-8095-8248B055D451}" type="pres">
      <dgm:prSet presAssocID="{C8E16E04-1431-4A82-B4FF-FD5037C8A5F4}" presName="childText" presStyleLbl="conFgAcc1" presStyleIdx="2" presStyleCnt="5">
        <dgm:presLayoutVars>
          <dgm:bulletEnabled val="1"/>
        </dgm:presLayoutVars>
      </dgm:prSet>
      <dgm:spPr/>
    </dgm:pt>
    <dgm:pt modelId="{17EB2B58-1118-4E13-97FE-48C0AE571518}" type="pres">
      <dgm:prSet presAssocID="{8ADBC342-FB1F-4723-8BF0-3FDC839620CB}" presName="spaceBetweenRectangles" presStyleCnt="0"/>
      <dgm:spPr/>
    </dgm:pt>
    <dgm:pt modelId="{FB762261-7194-4DCE-ADBA-BD8C2B187C00}" type="pres">
      <dgm:prSet presAssocID="{DD953DBC-305A-4C0C-A21C-BEF0F35D5BA2}" presName="parentLin" presStyleCnt="0"/>
      <dgm:spPr/>
    </dgm:pt>
    <dgm:pt modelId="{313D6D9B-1218-4B26-8DA4-5EC780DA831F}" type="pres">
      <dgm:prSet presAssocID="{DD953DBC-305A-4C0C-A21C-BEF0F35D5BA2}" presName="parentLeftMargin" presStyleLbl="node1" presStyleIdx="2" presStyleCnt="5"/>
      <dgm:spPr/>
      <dgm:t>
        <a:bodyPr/>
        <a:lstStyle/>
        <a:p>
          <a:endParaRPr lang="en-US"/>
        </a:p>
      </dgm:t>
    </dgm:pt>
    <dgm:pt modelId="{B08D005C-FC04-4B3C-802A-66B4ABE99367}" type="pres">
      <dgm:prSet presAssocID="{DD953DBC-305A-4C0C-A21C-BEF0F35D5BA2}" presName="parentText" presStyleLbl="node1" presStyleIdx="3" presStyleCnt="5" custScaleX="122848" custScaleY="192603">
        <dgm:presLayoutVars>
          <dgm:chMax val="0"/>
          <dgm:bulletEnabled val="1"/>
        </dgm:presLayoutVars>
      </dgm:prSet>
      <dgm:spPr/>
      <dgm:t>
        <a:bodyPr/>
        <a:lstStyle/>
        <a:p>
          <a:endParaRPr lang="en-US"/>
        </a:p>
      </dgm:t>
    </dgm:pt>
    <dgm:pt modelId="{E0F0ECAF-DC6A-4704-9A34-AB3D20D75079}" type="pres">
      <dgm:prSet presAssocID="{DD953DBC-305A-4C0C-A21C-BEF0F35D5BA2}" presName="negativeSpace" presStyleCnt="0"/>
      <dgm:spPr/>
    </dgm:pt>
    <dgm:pt modelId="{F07B5EFF-DE55-41B0-BA12-539F57183708}" type="pres">
      <dgm:prSet presAssocID="{DD953DBC-305A-4C0C-A21C-BEF0F35D5BA2}" presName="childText" presStyleLbl="conFgAcc1" presStyleIdx="3" presStyleCnt="5">
        <dgm:presLayoutVars>
          <dgm:bulletEnabled val="1"/>
        </dgm:presLayoutVars>
      </dgm:prSet>
      <dgm:spPr/>
    </dgm:pt>
    <dgm:pt modelId="{D895B628-7E44-46AA-953B-BA4274A195D7}" type="pres">
      <dgm:prSet presAssocID="{5D703E4E-3958-4D28-AB9F-86781A3B6572}" presName="spaceBetweenRectangles" presStyleCnt="0"/>
      <dgm:spPr/>
    </dgm:pt>
    <dgm:pt modelId="{2083ADCF-A332-4C30-8FB1-40692AF2AFFA}" type="pres">
      <dgm:prSet presAssocID="{9412B369-D4E6-4DEE-BCAF-EDC31BFCF4C0}" presName="parentLin" presStyleCnt="0"/>
      <dgm:spPr/>
    </dgm:pt>
    <dgm:pt modelId="{5433F835-2494-48E9-8BFF-357104E48B3E}" type="pres">
      <dgm:prSet presAssocID="{9412B369-D4E6-4DEE-BCAF-EDC31BFCF4C0}" presName="parentLeftMargin" presStyleLbl="node1" presStyleIdx="3" presStyleCnt="5"/>
      <dgm:spPr/>
      <dgm:t>
        <a:bodyPr/>
        <a:lstStyle/>
        <a:p>
          <a:endParaRPr lang="en-US"/>
        </a:p>
      </dgm:t>
    </dgm:pt>
    <dgm:pt modelId="{98169E37-E891-45A5-B44A-52C066828B99}" type="pres">
      <dgm:prSet presAssocID="{9412B369-D4E6-4DEE-BCAF-EDC31BFCF4C0}" presName="parentText" presStyleLbl="node1" presStyleIdx="4" presStyleCnt="5" custScaleX="121645" custScaleY="171381">
        <dgm:presLayoutVars>
          <dgm:chMax val="0"/>
          <dgm:bulletEnabled val="1"/>
        </dgm:presLayoutVars>
      </dgm:prSet>
      <dgm:spPr/>
      <dgm:t>
        <a:bodyPr/>
        <a:lstStyle/>
        <a:p>
          <a:endParaRPr lang="en-US"/>
        </a:p>
      </dgm:t>
    </dgm:pt>
    <dgm:pt modelId="{C0052A3B-DF70-4C1F-839A-3938B3F029A5}" type="pres">
      <dgm:prSet presAssocID="{9412B369-D4E6-4DEE-BCAF-EDC31BFCF4C0}" presName="negativeSpace" presStyleCnt="0"/>
      <dgm:spPr/>
    </dgm:pt>
    <dgm:pt modelId="{B3E9516C-C488-4DE7-81CF-E11DE5FB2A92}" type="pres">
      <dgm:prSet presAssocID="{9412B369-D4E6-4DEE-BCAF-EDC31BFCF4C0}" presName="childText" presStyleLbl="conFgAcc1" presStyleIdx="4" presStyleCnt="5">
        <dgm:presLayoutVars>
          <dgm:bulletEnabled val="1"/>
        </dgm:presLayoutVars>
      </dgm:prSet>
      <dgm:spPr/>
    </dgm:pt>
  </dgm:ptLst>
  <dgm:cxnLst>
    <dgm:cxn modelId="{AF7BE176-0872-4025-9DB2-57146F9FB3F5}" type="presOf" srcId="{C8E16E04-1431-4A82-B4FF-FD5037C8A5F4}" destId="{36C918C8-D8AD-471F-83FC-292B246DFBF7}" srcOrd="0" destOrd="0" presId="urn:microsoft.com/office/officeart/2005/8/layout/list1"/>
    <dgm:cxn modelId="{9D1B63F0-C5FE-4AE7-8F9F-D832071C272A}" type="presOf" srcId="{C8E16E04-1431-4A82-B4FF-FD5037C8A5F4}" destId="{CB302919-2696-4E02-AF5A-832F2412E9FA}" srcOrd="1" destOrd="0" presId="urn:microsoft.com/office/officeart/2005/8/layout/list1"/>
    <dgm:cxn modelId="{CE2EE4A1-D5AD-489B-BBF3-E0F36669EF6D}" type="presOf" srcId="{303ACA83-70D3-40AC-B2E2-8C3CAFCA0258}" destId="{CC09AC17-53A3-4F4E-8F8F-87CE2220C36B}" srcOrd="0" destOrd="0" presId="urn:microsoft.com/office/officeart/2005/8/layout/list1"/>
    <dgm:cxn modelId="{8F3AE768-3DD6-47C1-A25A-F3F1BFB26FB1}" srcId="{303ACA83-70D3-40AC-B2E2-8C3CAFCA0258}" destId="{E767E4B3-1C46-4BFB-867E-2B6DBB25B303}" srcOrd="0" destOrd="0" parTransId="{E19F9FC3-38B6-4441-B60D-D3EDC78BCC32}" sibTransId="{0D00D26F-B1D4-4B9E-9DAC-08D2BDF5878B}"/>
    <dgm:cxn modelId="{5478D4CD-383A-4CD1-91A1-EC9025B59460}" type="presOf" srcId="{9412B369-D4E6-4DEE-BCAF-EDC31BFCF4C0}" destId="{98169E37-E891-45A5-B44A-52C066828B99}" srcOrd="1" destOrd="0" presId="urn:microsoft.com/office/officeart/2005/8/layout/list1"/>
    <dgm:cxn modelId="{FA559A1F-0F9F-4C61-BC50-CBB666C0FD8E}" type="presOf" srcId="{9412B369-D4E6-4DEE-BCAF-EDC31BFCF4C0}" destId="{5433F835-2494-48E9-8BFF-357104E48B3E}" srcOrd="0" destOrd="0" presId="urn:microsoft.com/office/officeart/2005/8/layout/list1"/>
    <dgm:cxn modelId="{1304E7F0-0A30-4F69-873D-6695D219C862}" type="presOf" srcId="{DD953DBC-305A-4C0C-A21C-BEF0F35D5BA2}" destId="{313D6D9B-1218-4B26-8DA4-5EC780DA831F}" srcOrd="0" destOrd="0" presId="urn:microsoft.com/office/officeart/2005/8/layout/list1"/>
    <dgm:cxn modelId="{6B48D740-920B-4E3F-A07F-80C7E87D80D3}" srcId="{303ACA83-70D3-40AC-B2E2-8C3CAFCA0258}" destId="{821EDD3B-C7B5-4306-B4D3-C79C9CB452B8}" srcOrd="1" destOrd="0" parTransId="{2D68FB1D-D55E-465E-88ED-28024AA5BD75}" sibTransId="{F45165EB-37EC-424F-911E-F9DD8662A446}"/>
    <dgm:cxn modelId="{9C15838C-5830-45F5-B548-AB8D072C73E8}" srcId="{303ACA83-70D3-40AC-B2E2-8C3CAFCA0258}" destId="{DD953DBC-305A-4C0C-A21C-BEF0F35D5BA2}" srcOrd="3" destOrd="0" parTransId="{F26492D1-0E37-4649-8297-EE6542E238EF}" sibTransId="{5D703E4E-3958-4D28-AB9F-86781A3B6572}"/>
    <dgm:cxn modelId="{B8351E5A-B542-4D57-A72B-DAE5FF0E25ED}" type="presOf" srcId="{DD953DBC-305A-4C0C-A21C-BEF0F35D5BA2}" destId="{B08D005C-FC04-4B3C-802A-66B4ABE99367}" srcOrd="1" destOrd="0" presId="urn:microsoft.com/office/officeart/2005/8/layout/list1"/>
    <dgm:cxn modelId="{9215CA84-A410-4A98-9AED-8D020A39852E}" srcId="{303ACA83-70D3-40AC-B2E2-8C3CAFCA0258}" destId="{9412B369-D4E6-4DEE-BCAF-EDC31BFCF4C0}" srcOrd="4" destOrd="0" parTransId="{AECF8225-24BD-4E30-B32B-23B372E1D81A}" sibTransId="{679136AF-38BC-4B24-A844-E70738556B07}"/>
    <dgm:cxn modelId="{1E602174-6529-40C7-9DF9-9F127F6203C2}" type="presOf" srcId="{821EDD3B-C7B5-4306-B4D3-C79C9CB452B8}" destId="{B8C6300C-1FA3-4B21-9C28-1E3B6BACB46F}" srcOrd="0" destOrd="0" presId="urn:microsoft.com/office/officeart/2005/8/layout/list1"/>
    <dgm:cxn modelId="{24F5BEF0-59AB-4B30-93EB-87CCF7235EA1}" type="presOf" srcId="{E767E4B3-1C46-4BFB-867E-2B6DBB25B303}" destId="{9E90D06F-9E00-4AAE-995C-89AC63C3D1D8}" srcOrd="1" destOrd="0" presId="urn:microsoft.com/office/officeart/2005/8/layout/list1"/>
    <dgm:cxn modelId="{676B88B7-57F4-494A-AAB9-AE54D5D1B040}" srcId="{303ACA83-70D3-40AC-B2E2-8C3CAFCA0258}" destId="{C8E16E04-1431-4A82-B4FF-FD5037C8A5F4}" srcOrd="2" destOrd="0" parTransId="{18EC3123-1F1F-4B18-8B86-C03E12F4B2BD}" sibTransId="{8ADBC342-FB1F-4723-8BF0-3FDC839620CB}"/>
    <dgm:cxn modelId="{6A1A0406-BF47-4874-8116-EA5C2709F9B5}" type="presOf" srcId="{821EDD3B-C7B5-4306-B4D3-C79C9CB452B8}" destId="{5203308B-8B8D-4965-A38E-D65B316D4155}" srcOrd="1" destOrd="0" presId="urn:microsoft.com/office/officeart/2005/8/layout/list1"/>
    <dgm:cxn modelId="{825629E1-B682-4D68-A1FF-9974D55A87C2}" type="presOf" srcId="{E767E4B3-1C46-4BFB-867E-2B6DBB25B303}" destId="{F376BBCB-89F3-483E-9FFB-83F1F935EEE3}" srcOrd="0" destOrd="0" presId="urn:microsoft.com/office/officeart/2005/8/layout/list1"/>
    <dgm:cxn modelId="{220898CE-1158-4229-930A-6A8CF7910671}" type="presParOf" srcId="{CC09AC17-53A3-4F4E-8F8F-87CE2220C36B}" destId="{C82D46E4-7715-4092-B470-968A22424132}" srcOrd="0" destOrd="0" presId="urn:microsoft.com/office/officeart/2005/8/layout/list1"/>
    <dgm:cxn modelId="{62CFD30A-5371-407D-B076-412A80BE6FFA}" type="presParOf" srcId="{C82D46E4-7715-4092-B470-968A22424132}" destId="{F376BBCB-89F3-483E-9FFB-83F1F935EEE3}" srcOrd="0" destOrd="0" presId="urn:microsoft.com/office/officeart/2005/8/layout/list1"/>
    <dgm:cxn modelId="{9B8CFA37-17E0-45F0-9A30-8795DD95268B}" type="presParOf" srcId="{C82D46E4-7715-4092-B470-968A22424132}" destId="{9E90D06F-9E00-4AAE-995C-89AC63C3D1D8}" srcOrd="1" destOrd="0" presId="urn:microsoft.com/office/officeart/2005/8/layout/list1"/>
    <dgm:cxn modelId="{AE996033-3E09-4CB3-936F-D43C2C38C480}" type="presParOf" srcId="{CC09AC17-53A3-4F4E-8F8F-87CE2220C36B}" destId="{D71CFF81-8983-4DB5-9FB1-63B581EB090F}" srcOrd="1" destOrd="0" presId="urn:microsoft.com/office/officeart/2005/8/layout/list1"/>
    <dgm:cxn modelId="{6D4CD12E-4E54-4DEE-BDD6-CEEA3AA7084A}" type="presParOf" srcId="{CC09AC17-53A3-4F4E-8F8F-87CE2220C36B}" destId="{120FDE42-1E1D-4923-A03C-4E0443A81150}" srcOrd="2" destOrd="0" presId="urn:microsoft.com/office/officeart/2005/8/layout/list1"/>
    <dgm:cxn modelId="{49BA85C1-4EBC-4781-A757-5AB34D67A857}" type="presParOf" srcId="{CC09AC17-53A3-4F4E-8F8F-87CE2220C36B}" destId="{A3E2DE6A-A917-4F29-98B0-7D45BCC37FDB}" srcOrd="3" destOrd="0" presId="urn:microsoft.com/office/officeart/2005/8/layout/list1"/>
    <dgm:cxn modelId="{3B6806D1-7083-423B-B58F-A33E50EA26B4}" type="presParOf" srcId="{CC09AC17-53A3-4F4E-8F8F-87CE2220C36B}" destId="{25FDBC2B-51F4-4C10-A8A0-8BB4F86FD633}" srcOrd="4" destOrd="0" presId="urn:microsoft.com/office/officeart/2005/8/layout/list1"/>
    <dgm:cxn modelId="{457449F9-8204-4DF0-BDA2-A2CBED4A7C4A}" type="presParOf" srcId="{25FDBC2B-51F4-4C10-A8A0-8BB4F86FD633}" destId="{B8C6300C-1FA3-4B21-9C28-1E3B6BACB46F}" srcOrd="0" destOrd="0" presId="urn:microsoft.com/office/officeart/2005/8/layout/list1"/>
    <dgm:cxn modelId="{1ACA0D4D-66C9-4388-B898-19FEAC6A81FD}" type="presParOf" srcId="{25FDBC2B-51F4-4C10-A8A0-8BB4F86FD633}" destId="{5203308B-8B8D-4965-A38E-D65B316D4155}" srcOrd="1" destOrd="0" presId="urn:microsoft.com/office/officeart/2005/8/layout/list1"/>
    <dgm:cxn modelId="{0015FA2E-9BBD-4DAB-A988-EF6220619EA2}" type="presParOf" srcId="{CC09AC17-53A3-4F4E-8F8F-87CE2220C36B}" destId="{F9C1CA2F-8270-48FC-BE66-7F358250ED42}" srcOrd="5" destOrd="0" presId="urn:microsoft.com/office/officeart/2005/8/layout/list1"/>
    <dgm:cxn modelId="{A0FB06BE-AF64-40A1-B2AD-74E923AFF48E}" type="presParOf" srcId="{CC09AC17-53A3-4F4E-8F8F-87CE2220C36B}" destId="{63D8A611-448E-40E3-B863-F8149C4C5599}" srcOrd="6" destOrd="0" presId="urn:microsoft.com/office/officeart/2005/8/layout/list1"/>
    <dgm:cxn modelId="{95A3937C-0B3C-4935-9DF1-9BE4A1E37667}" type="presParOf" srcId="{CC09AC17-53A3-4F4E-8F8F-87CE2220C36B}" destId="{3164B240-785C-4884-AD46-1F802128CB4E}" srcOrd="7" destOrd="0" presId="urn:microsoft.com/office/officeart/2005/8/layout/list1"/>
    <dgm:cxn modelId="{20CEDC34-E101-4A95-A125-F6FC839F2825}" type="presParOf" srcId="{CC09AC17-53A3-4F4E-8F8F-87CE2220C36B}" destId="{D41AC79A-E168-4946-B93D-5A3D8619F135}" srcOrd="8" destOrd="0" presId="urn:microsoft.com/office/officeart/2005/8/layout/list1"/>
    <dgm:cxn modelId="{C5E496D9-351B-4988-AF6E-817C661C4271}" type="presParOf" srcId="{D41AC79A-E168-4946-B93D-5A3D8619F135}" destId="{36C918C8-D8AD-471F-83FC-292B246DFBF7}" srcOrd="0" destOrd="0" presId="urn:microsoft.com/office/officeart/2005/8/layout/list1"/>
    <dgm:cxn modelId="{AF347B5E-AD2B-49FA-AA76-61E424ACF13C}" type="presParOf" srcId="{D41AC79A-E168-4946-B93D-5A3D8619F135}" destId="{CB302919-2696-4E02-AF5A-832F2412E9FA}" srcOrd="1" destOrd="0" presId="urn:microsoft.com/office/officeart/2005/8/layout/list1"/>
    <dgm:cxn modelId="{4FAFD089-54EE-4F58-B6F1-96926C6EF4C2}" type="presParOf" srcId="{CC09AC17-53A3-4F4E-8F8F-87CE2220C36B}" destId="{C5100357-AC8C-4F52-815D-7E2673430BE9}" srcOrd="9" destOrd="0" presId="urn:microsoft.com/office/officeart/2005/8/layout/list1"/>
    <dgm:cxn modelId="{0DC50FEA-4BD6-4BD4-BB15-0F1D91398BDE}" type="presParOf" srcId="{CC09AC17-53A3-4F4E-8F8F-87CE2220C36B}" destId="{1A013577-4253-4BE8-8095-8248B055D451}" srcOrd="10" destOrd="0" presId="urn:microsoft.com/office/officeart/2005/8/layout/list1"/>
    <dgm:cxn modelId="{2285D287-1BFA-436F-B2DF-2CF6B48434F3}" type="presParOf" srcId="{CC09AC17-53A3-4F4E-8F8F-87CE2220C36B}" destId="{17EB2B58-1118-4E13-97FE-48C0AE571518}" srcOrd="11" destOrd="0" presId="urn:microsoft.com/office/officeart/2005/8/layout/list1"/>
    <dgm:cxn modelId="{2105FBB2-488E-4FE9-978D-FB7B07549A3A}" type="presParOf" srcId="{CC09AC17-53A3-4F4E-8F8F-87CE2220C36B}" destId="{FB762261-7194-4DCE-ADBA-BD8C2B187C00}" srcOrd="12" destOrd="0" presId="urn:microsoft.com/office/officeart/2005/8/layout/list1"/>
    <dgm:cxn modelId="{8038AD7C-1F54-46BB-A798-2F68CE7F834B}" type="presParOf" srcId="{FB762261-7194-4DCE-ADBA-BD8C2B187C00}" destId="{313D6D9B-1218-4B26-8DA4-5EC780DA831F}" srcOrd="0" destOrd="0" presId="urn:microsoft.com/office/officeart/2005/8/layout/list1"/>
    <dgm:cxn modelId="{CA0B8C90-0ACC-4F2C-82E0-85AA64F7212F}" type="presParOf" srcId="{FB762261-7194-4DCE-ADBA-BD8C2B187C00}" destId="{B08D005C-FC04-4B3C-802A-66B4ABE99367}" srcOrd="1" destOrd="0" presId="urn:microsoft.com/office/officeart/2005/8/layout/list1"/>
    <dgm:cxn modelId="{59306DCF-9DB3-4039-8B43-2B2DAB3A6EAE}" type="presParOf" srcId="{CC09AC17-53A3-4F4E-8F8F-87CE2220C36B}" destId="{E0F0ECAF-DC6A-4704-9A34-AB3D20D75079}" srcOrd="13" destOrd="0" presId="urn:microsoft.com/office/officeart/2005/8/layout/list1"/>
    <dgm:cxn modelId="{434C6550-D951-4046-9264-6078CD2680A6}" type="presParOf" srcId="{CC09AC17-53A3-4F4E-8F8F-87CE2220C36B}" destId="{F07B5EFF-DE55-41B0-BA12-539F57183708}" srcOrd="14" destOrd="0" presId="urn:microsoft.com/office/officeart/2005/8/layout/list1"/>
    <dgm:cxn modelId="{696DE969-544B-41CA-B75F-5708B7E45096}" type="presParOf" srcId="{CC09AC17-53A3-4F4E-8F8F-87CE2220C36B}" destId="{D895B628-7E44-46AA-953B-BA4274A195D7}" srcOrd="15" destOrd="0" presId="urn:microsoft.com/office/officeart/2005/8/layout/list1"/>
    <dgm:cxn modelId="{2E71D411-DC91-447B-BB5E-186386D06E61}" type="presParOf" srcId="{CC09AC17-53A3-4F4E-8F8F-87CE2220C36B}" destId="{2083ADCF-A332-4C30-8FB1-40692AF2AFFA}" srcOrd="16" destOrd="0" presId="urn:microsoft.com/office/officeart/2005/8/layout/list1"/>
    <dgm:cxn modelId="{17E9C868-A8A2-47D1-8F68-E622AFA51697}" type="presParOf" srcId="{2083ADCF-A332-4C30-8FB1-40692AF2AFFA}" destId="{5433F835-2494-48E9-8BFF-357104E48B3E}" srcOrd="0" destOrd="0" presId="urn:microsoft.com/office/officeart/2005/8/layout/list1"/>
    <dgm:cxn modelId="{5CD5F54E-33F9-43FA-94AC-4F94FF8F762D}" type="presParOf" srcId="{2083ADCF-A332-4C30-8FB1-40692AF2AFFA}" destId="{98169E37-E891-45A5-B44A-52C066828B99}" srcOrd="1" destOrd="0" presId="urn:microsoft.com/office/officeart/2005/8/layout/list1"/>
    <dgm:cxn modelId="{776B640A-20E4-4CBC-8013-F2C39E04571D}" type="presParOf" srcId="{CC09AC17-53A3-4F4E-8F8F-87CE2220C36B}" destId="{C0052A3B-DF70-4C1F-839A-3938B3F029A5}" srcOrd="17" destOrd="0" presId="urn:microsoft.com/office/officeart/2005/8/layout/list1"/>
    <dgm:cxn modelId="{E1F5E8CA-0E93-407D-8301-D670437B59E8}" type="presParOf" srcId="{CC09AC17-53A3-4F4E-8F8F-87CE2220C36B}" destId="{B3E9516C-C488-4DE7-81CF-E11DE5FB2A92}" srcOrd="18" destOrd="0" presId="urn:microsoft.com/office/officeart/2005/8/layout/list1"/>
  </dgm:cxn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rawing1.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435F2EF7-A9B9-4173-AFEA-B77886D66E86}">
      <dsp:nvSpPr>
        <dsp:cNvPr id="0" name=""/>
        <dsp:cNvSpPr/>
      </dsp:nvSpPr>
      <dsp:spPr>
        <a:xfrm>
          <a:off x="0" y="686131"/>
          <a:ext cx="10749343" cy="176400"/>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12F602B-E411-4E05-88C6-442EB4037CAE}">
      <dsp:nvSpPr>
        <dsp:cNvPr id="0" name=""/>
        <dsp:cNvSpPr/>
      </dsp:nvSpPr>
      <dsp:spPr>
        <a:xfrm>
          <a:off x="536942" y="160286"/>
          <a:ext cx="9777687" cy="629165"/>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84410" tIns="0" rIns="284410" bIns="0" numCol="1" spcCol="1270" anchor="ctr" anchorCtr="0">
          <a:noAutofit/>
        </a:bodyPr>
        <a:lstStyle/>
        <a:p>
          <a:pPr lvl="0" algn="l" defTabSz="800100">
            <a:lnSpc>
              <a:spcPct val="90000"/>
            </a:lnSpc>
            <a:spcBef>
              <a:spcPct val="0"/>
            </a:spcBef>
            <a:spcAft>
              <a:spcPct val="35000"/>
            </a:spcAft>
          </a:pPr>
          <a:r>
            <a:rPr lang="en-US" sz="1800" kern="1200" dirty="0" smtClean="0"/>
            <a:t>Step 1: After reading the data calculate the maximum and the minimum values and select thresholds so that we get Lmin and Lmax.</a:t>
          </a:r>
          <a:endParaRPr lang="en-US" sz="1800" kern="1200" dirty="0"/>
        </a:p>
      </dsp:txBody>
      <dsp:txXfrm>
        <a:off x="536942" y="160286"/>
        <a:ext cx="9777687" cy="629165"/>
      </dsp:txXfrm>
    </dsp:sp>
    <dsp:sp modelId="{E85F77A3-5631-44CD-80D0-4C11EB66EEF3}">
      <dsp:nvSpPr>
        <dsp:cNvPr id="0" name=""/>
        <dsp:cNvSpPr/>
      </dsp:nvSpPr>
      <dsp:spPr>
        <a:xfrm>
          <a:off x="0" y="1417844"/>
          <a:ext cx="10749343" cy="176400"/>
        </a:xfrm>
        <a:prstGeom prst="rect">
          <a:avLst/>
        </a:prstGeom>
        <a:solidFill>
          <a:schemeClr val="lt1">
            <a:alpha val="90000"/>
            <a:hueOff val="0"/>
            <a:satOff val="0"/>
            <a:lumOff val="0"/>
            <a:alphaOff val="0"/>
          </a:schemeClr>
        </a:solidFill>
        <a:ln w="12700" cap="flat" cmpd="sng" algn="ctr">
          <a:solidFill>
            <a:schemeClr val="accent2">
              <a:hueOff val="2044545"/>
              <a:satOff val="-4907"/>
              <a:lumOff val="1814"/>
              <a:alphaOff val="0"/>
            </a:schemeClr>
          </a:solidFill>
          <a:prstDash val="solid"/>
          <a:miter lim="800000"/>
        </a:ln>
        <a:effectLst/>
      </dsp:spPr>
      <dsp:style>
        <a:lnRef idx="2">
          <a:scrgbClr r="0" g="0" b="0"/>
        </a:lnRef>
        <a:fillRef idx="1">
          <a:scrgbClr r="0" g="0" b="0"/>
        </a:fillRef>
        <a:effectRef idx="0">
          <a:scrgbClr r="0" g="0" b="0"/>
        </a:effectRef>
        <a:fontRef idx="minor"/>
      </dsp:style>
    </dsp:sp>
    <dsp:sp modelId="{D114D6D1-535D-4448-8E12-68A4581E5D41}">
      <dsp:nvSpPr>
        <dsp:cNvPr id="0" name=""/>
        <dsp:cNvSpPr/>
      </dsp:nvSpPr>
      <dsp:spPr>
        <a:xfrm>
          <a:off x="536942" y="900331"/>
          <a:ext cx="9833690" cy="620833"/>
        </a:xfrm>
        <a:prstGeom prst="roundRect">
          <a:avLst/>
        </a:prstGeom>
        <a:solidFill>
          <a:schemeClr val="accent2">
            <a:hueOff val="2044545"/>
            <a:satOff val="-4907"/>
            <a:lumOff val="181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84410" tIns="0" rIns="284410" bIns="0" numCol="1" spcCol="1270" anchor="ctr" anchorCtr="0">
          <a:noAutofit/>
        </a:bodyPr>
        <a:lstStyle/>
        <a:p>
          <a:pPr lvl="0" algn="l" defTabSz="800100">
            <a:lnSpc>
              <a:spcPct val="90000"/>
            </a:lnSpc>
            <a:spcBef>
              <a:spcPct val="0"/>
            </a:spcBef>
            <a:spcAft>
              <a:spcPct val="35000"/>
            </a:spcAft>
          </a:pPr>
          <a:r>
            <a:rPr lang="en-US" sz="1800" kern="1200" dirty="0" smtClean="0"/>
            <a:t>Step 2: Create the first generation of Genetic Algorithm which will be a set of individuals such that each will be a set of buckets which will lie in the range Lmin to Lmax.</a:t>
          </a:r>
          <a:endParaRPr lang="en-US" sz="1800" kern="1200" dirty="0"/>
        </a:p>
      </dsp:txBody>
      <dsp:txXfrm>
        <a:off x="536942" y="900331"/>
        <a:ext cx="9833690" cy="620833"/>
      </dsp:txXfrm>
    </dsp:sp>
    <dsp:sp modelId="{00A2ED19-E91E-4FC5-B624-C5035F24CA22}">
      <dsp:nvSpPr>
        <dsp:cNvPr id="0" name=""/>
        <dsp:cNvSpPr/>
      </dsp:nvSpPr>
      <dsp:spPr>
        <a:xfrm>
          <a:off x="0" y="2457478"/>
          <a:ext cx="10749343" cy="176400"/>
        </a:xfrm>
        <a:prstGeom prst="rect">
          <a:avLst/>
        </a:prstGeom>
        <a:solidFill>
          <a:schemeClr val="lt1">
            <a:alpha val="90000"/>
            <a:hueOff val="0"/>
            <a:satOff val="0"/>
            <a:lumOff val="0"/>
            <a:alphaOff val="0"/>
          </a:schemeClr>
        </a:solidFill>
        <a:ln w="12700" cap="flat" cmpd="sng" algn="ctr">
          <a:solidFill>
            <a:schemeClr val="accent2">
              <a:hueOff val="4089090"/>
              <a:satOff val="-9814"/>
              <a:lumOff val="3628"/>
              <a:alphaOff val="0"/>
            </a:schemeClr>
          </a:solidFill>
          <a:prstDash val="solid"/>
          <a:miter lim="800000"/>
        </a:ln>
        <a:effectLst/>
      </dsp:spPr>
      <dsp:style>
        <a:lnRef idx="2">
          <a:scrgbClr r="0" g="0" b="0"/>
        </a:lnRef>
        <a:fillRef idx="1">
          <a:scrgbClr r="0" g="0" b="0"/>
        </a:fillRef>
        <a:effectRef idx="0">
          <a:scrgbClr r="0" g="0" b="0"/>
        </a:effectRef>
        <a:fontRef idx="minor"/>
      </dsp:style>
    </dsp:sp>
    <dsp:sp modelId="{BD95ED64-CC87-41FE-8BF8-A526B41C51AA}">
      <dsp:nvSpPr>
        <dsp:cNvPr id="0" name=""/>
        <dsp:cNvSpPr/>
      </dsp:nvSpPr>
      <dsp:spPr>
        <a:xfrm>
          <a:off x="536942" y="1632044"/>
          <a:ext cx="9793173" cy="928753"/>
        </a:xfrm>
        <a:prstGeom prst="roundRect">
          <a:avLst/>
        </a:prstGeom>
        <a:solidFill>
          <a:schemeClr val="accent2">
            <a:hueOff val="4089090"/>
            <a:satOff val="-9814"/>
            <a:lumOff val="3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84410" tIns="0" rIns="284410" bIns="0" numCol="1" spcCol="1270" anchor="ctr" anchorCtr="0">
          <a:noAutofit/>
        </a:bodyPr>
        <a:lstStyle/>
        <a:p>
          <a:pPr lvl="0" algn="l" defTabSz="800100">
            <a:lnSpc>
              <a:spcPct val="90000"/>
            </a:lnSpc>
            <a:spcBef>
              <a:spcPct val="0"/>
            </a:spcBef>
            <a:spcAft>
              <a:spcPct val="35000"/>
            </a:spcAft>
          </a:pPr>
          <a:r>
            <a:rPr lang="en-US" sz="1800" kern="1200" dirty="0" smtClean="0"/>
            <a:t>Step 3: Create the division of the generation data which can be used in the MapReduce model. The mapper task will apply FTS and will make prediction for each individual and fitness value for each of them will be calculated.</a:t>
          </a:r>
          <a:endParaRPr lang="en-US" sz="1800" kern="1200" dirty="0"/>
        </a:p>
      </dsp:txBody>
      <dsp:txXfrm>
        <a:off x="536942" y="1632044"/>
        <a:ext cx="9793173" cy="928753"/>
      </dsp:txXfrm>
    </dsp:sp>
    <dsp:sp modelId="{D1BF4B8E-FDB4-4069-8E60-2467BDD40C16}">
      <dsp:nvSpPr>
        <dsp:cNvPr id="0" name=""/>
        <dsp:cNvSpPr/>
      </dsp:nvSpPr>
      <dsp:spPr>
        <a:xfrm>
          <a:off x="0" y="3569194"/>
          <a:ext cx="10749343" cy="176400"/>
        </a:xfrm>
        <a:prstGeom prst="rect">
          <a:avLst/>
        </a:prstGeom>
        <a:solidFill>
          <a:schemeClr val="lt1">
            <a:alpha val="90000"/>
            <a:hueOff val="0"/>
            <a:satOff val="0"/>
            <a:lumOff val="0"/>
            <a:alphaOff val="0"/>
          </a:schemeClr>
        </a:solidFill>
        <a:ln w="12700" cap="flat" cmpd="sng" algn="ctr">
          <a:solidFill>
            <a:schemeClr val="accent2">
              <a:hueOff val="6133635"/>
              <a:satOff val="-14721"/>
              <a:lumOff val="5441"/>
              <a:alphaOff val="0"/>
            </a:schemeClr>
          </a:solidFill>
          <a:prstDash val="solid"/>
          <a:miter lim="800000"/>
        </a:ln>
        <a:effectLst/>
      </dsp:spPr>
      <dsp:style>
        <a:lnRef idx="2">
          <a:scrgbClr r="0" g="0" b="0"/>
        </a:lnRef>
        <a:fillRef idx="1">
          <a:scrgbClr r="0" g="0" b="0"/>
        </a:fillRef>
        <a:effectRef idx="0">
          <a:scrgbClr r="0" g="0" b="0"/>
        </a:effectRef>
        <a:fontRef idx="minor"/>
      </dsp:style>
    </dsp:sp>
    <dsp:sp modelId="{54FF6EA3-889A-40C2-8096-22F031E305C7}">
      <dsp:nvSpPr>
        <dsp:cNvPr id="0" name=""/>
        <dsp:cNvSpPr/>
      </dsp:nvSpPr>
      <dsp:spPr>
        <a:xfrm>
          <a:off x="565668" y="2658798"/>
          <a:ext cx="9780919" cy="1000836"/>
        </a:xfrm>
        <a:prstGeom prst="roundRect">
          <a:avLst/>
        </a:prstGeom>
        <a:solidFill>
          <a:schemeClr val="accent2">
            <a:hueOff val="6133635"/>
            <a:satOff val="-14721"/>
            <a:lumOff val="544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84410" tIns="0" rIns="284410" bIns="0" numCol="1" spcCol="1270" anchor="ctr" anchorCtr="0">
          <a:noAutofit/>
        </a:bodyPr>
        <a:lstStyle/>
        <a:p>
          <a:pPr lvl="0" algn="l" defTabSz="800100">
            <a:lnSpc>
              <a:spcPct val="90000"/>
            </a:lnSpc>
            <a:spcBef>
              <a:spcPct val="0"/>
            </a:spcBef>
            <a:spcAft>
              <a:spcPct val="35000"/>
            </a:spcAft>
          </a:pPr>
          <a:r>
            <a:rPr lang="en-US" sz="1800" kern="1200" dirty="0" smtClean="0"/>
            <a:t>Step 4: The reducer task will perform the selection, cross-over and mutation operations of GA based on the fitness value calculated by the mapper task. Thus, a new generation of individuals will be created.</a:t>
          </a:r>
          <a:endParaRPr lang="en-US" sz="1800" kern="1200" dirty="0"/>
        </a:p>
      </dsp:txBody>
      <dsp:txXfrm>
        <a:off x="565668" y="2658798"/>
        <a:ext cx="9780919" cy="1000836"/>
      </dsp:txXfrm>
    </dsp:sp>
    <dsp:sp modelId="{D9BF96DE-8390-46EA-920D-D5489E43B966}">
      <dsp:nvSpPr>
        <dsp:cNvPr id="0" name=""/>
        <dsp:cNvSpPr/>
      </dsp:nvSpPr>
      <dsp:spPr>
        <a:xfrm>
          <a:off x="0" y="4401396"/>
          <a:ext cx="10749343" cy="176400"/>
        </a:xfrm>
        <a:prstGeom prst="rect">
          <a:avLst/>
        </a:prstGeom>
        <a:solidFill>
          <a:schemeClr val="lt1">
            <a:alpha val="90000"/>
            <a:hueOff val="0"/>
            <a:satOff val="0"/>
            <a:lumOff val="0"/>
            <a:alphaOff val="0"/>
          </a:schemeClr>
        </a:solidFill>
        <a:ln w="12700" cap="flat" cmpd="sng" algn="ctr">
          <a:solidFill>
            <a:schemeClr val="accent2">
              <a:hueOff val="8178181"/>
              <a:satOff val="-19628"/>
              <a:lumOff val="7255"/>
              <a:alphaOff val="0"/>
            </a:schemeClr>
          </a:solidFill>
          <a:prstDash val="solid"/>
          <a:miter lim="800000"/>
        </a:ln>
        <a:effectLst/>
      </dsp:spPr>
      <dsp:style>
        <a:lnRef idx="2">
          <a:scrgbClr r="0" g="0" b="0"/>
        </a:lnRef>
        <a:fillRef idx="1">
          <a:scrgbClr r="0" g="0" b="0"/>
        </a:fillRef>
        <a:effectRef idx="0">
          <a:scrgbClr r="0" g="0" b="0"/>
        </a:effectRef>
        <a:fontRef idx="minor"/>
      </dsp:style>
    </dsp:sp>
    <dsp:sp modelId="{E6F646E6-884E-49C8-A2BB-7CCB847CB536}">
      <dsp:nvSpPr>
        <dsp:cNvPr id="0" name=""/>
        <dsp:cNvSpPr/>
      </dsp:nvSpPr>
      <dsp:spPr>
        <a:xfrm>
          <a:off x="536942" y="3783394"/>
          <a:ext cx="9817378" cy="721322"/>
        </a:xfrm>
        <a:prstGeom prst="roundRect">
          <a:avLst/>
        </a:prstGeom>
        <a:solidFill>
          <a:schemeClr val="accent2">
            <a:hueOff val="8178181"/>
            <a:satOff val="-19628"/>
            <a:lumOff val="725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84410" tIns="0" rIns="284410" bIns="0" numCol="1" spcCol="1270" anchor="ctr" anchorCtr="0">
          <a:noAutofit/>
        </a:bodyPr>
        <a:lstStyle/>
        <a:p>
          <a:pPr lvl="0" algn="l" defTabSz="800100">
            <a:lnSpc>
              <a:spcPct val="90000"/>
            </a:lnSpc>
            <a:spcBef>
              <a:spcPct val="0"/>
            </a:spcBef>
            <a:spcAft>
              <a:spcPct val="35000"/>
            </a:spcAft>
          </a:pPr>
          <a:r>
            <a:rPr lang="en-US" sz="1800" kern="1200" dirty="0" smtClean="0"/>
            <a:t>Step 5: Repeat Steps 4 through 6 until the convergence point is not reached. Once reached terminate the process.</a:t>
          </a:r>
          <a:endParaRPr lang="en-US" sz="1800" kern="1200" dirty="0"/>
        </a:p>
      </dsp:txBody>
      <dsp:txXfrm>
        <a:off x="536942" y="3783394"/>
        <a:ext cx="9817378" cy="721322"/>
      </dsp:txXfrm>
    </dsp:sp>
  </dsp:spTree>
</dsp:drawing>
</file>

<file path=ppt/diagrams/drawing2.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9F48EA44-22EC-4F00-9650-7E12378198C4}">
      <dsp:nvSpPr>
        <dsp:cNvPr id="0" name=""/>
        <dsp:cNvSpPr/>
      </dsp:nvSpPr>
      <dsp:spPr>
        <a:xfrm>
          <a:off x="0" y="0"/>
          <a:ext cx="8571868" cy="799005"/>
        </a:xfrm>
        <a:prstGeom prst="roundRect">
          <a:avLst>
            <a:gd name="adj" fmla="val 10000"/>
          </a:avLst>
        </a:prstGeom>
        <a:solidFill>
          <a:schemeClr val="accent2">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lvl="0" algn="l" defTabSz="800100">
            <a:lnSpc>
              <a:spcPct val="90000"/>
            </a:lnSpc>
            <a:spcBef>
              <a:spcPct val="0"/>
            </a:spcBef>
            <a:spcAft>
              <a:spcPct val="35000"/>
            </a:spcAft>
          </a:pPr>
          <a:r>
            <a:rPr lang="en-US" sz="1800" kern="1200" dirty="0" smtClean="0"/>
            <a:t>Step 1: Generating random population of possible solution which corresponds to a single generation.</a:t>
          </a:r>
          <a:endParaRPr lang="en-US" sz="1800" kern="1200" dirty="0"/>
        </a:p>
      </dsp:txBody>
      <dsp:txXfrm>
        <a:off x="0" y="0"/>
        <a:ext cx="7688968" cy="799005"/>
      </dsp:txXfrm>
    </dsp:sp>
    <dsp:sp modelId="{AF83A5BD-8C08-4C41-8E61-6B7DF763B7F1}">
      <dsp:nvSpPr>
        <dsp:cNvPr id="0" name=""/>
        <dsp:cNvSpPr/>
      </dsp:nvSpPr>
      <dsp:spPr>
        <a:xfrm>
          <a:off x="387277" y="944278"/>
          <a:ext cx="9233102" cy="799005"/>
        </a:xfrm>
        <a:prstGeom prst="roundRect">
          <a:avLst>
            <a:gd name="adj" fmla="val 10000"/>
          </a:avLst>
        </a:prstGeom>
        <a:solidFill>
          <a:schemeClr val="accent3">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endParaRPr lang="en-US" sz="2000" kern="1200" dirty="0" smtClean="0"/>
        </a:p>
        <a:p>
          <a:pPr lvl="0" algn="l" defTabSz="889000">
            <a:lnSpc>
              <a:spcPct val="90000"/>
            </a:lnSpc>
            <a:spcBef>
              <a:spcPct val="0"/>
            </a:spcBef>
            <a:spcAft>
              <a:spcPct val="35000"/>
            </a:spcAft>
          </a:pPr>
          <a:r>
            <a:rPr lang="en-US" sz="1800" kern="1200" dirty="0" smtClean="0"/>
            <a:t>Step 2: Fitness of every solution calculated and multiple solutions selected on basis of their fitness levels to reproduce a new generation.</a:t>
          </a:r>
        </a:p>
        <a:p>
          <a:pPr lvl="0" algn="l" defTabSz="889000">
            <a:lnSpc>
              <a:spcPct val="90000"/>
            </a:lnSpc>
            <a:spcBef>
              <a:spcPct val="0"/>
            </a:spcBef>
            <a:spcAft>
              <a:spcPct val="35000"/>
            </a:spcAft>
          </a:pPr>
          <a:endParaRPr lang="en-US" sz="1300" kern="1200" dirty="0"/>
        </a:p>
      </dsp:txBody>
      <dsp:txXfrm>
        <a:off x="387277" y="944278"/>
        <a:ext cx="7900414" cy="799005"/>
      </dsp:txXfrm>
    </dsp:sp>
    <dsp:sp modelId="{C233A3EA-32B1-4C25-9C25-083191C81C84}">
      <dsp:nvSpPr>
        <dsp:cNvPr id="0" name=""/>
        <dsp:cNvSpPr/>
      </dsp:nvSpPr>
      <dsp:spPr>
        <a:xfrm>
          <a:off x="1194018" y="1923993"/>
          <a:ext cx="9033978" cy="728133"/>
        </a:xfrm>
        <a:prstGeom prst="roundRect">
          <a:avLst>
            <a:gd name="adj" fmla="val 10000"/>
          </a:avLst>
        </a:prstGeom>
        <a:solidFill>
          <a:schemeClr val="accent4">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lvl="0" algn="l" defTabSz="800100">
            <a:lnSpc>
              <a:spcPct val="90000"/>
            </a:lnSpc>
            <a:spcBef>
              <a:spcPct val="0"/>
            </a:spcBef>
            <a:spcAft>
              <a:spcPct val="35000"/>
            </a:spcAft>
          </a:pPr>
          <a:r>
            <a:rPr lang="en-US" sz="1800" kern="1200" dirty="0" smtClean="0"/>
            <a:t>Step 3: Various GA operators are used such as SELECTION , CROSSOVER and MUTATION to improve the fitness quotient of each individual/generation.</a:t>
          </a:r>
          <a:endParaRPr lang="en-US" sz="1800" kern="1200" dirty="0"/>
        </a:p>
      </dsp:txBody>
      <dsp:txXfrm>
        <a:off x="1194018" y="1923993"/>
        <a:ext cx="7741323" cy="728133"/>
      </dsp:txXfrm>
    </dsp:sp>
    <dsp:sp modelId="{BBD2E7F0-22A3-4939-A4DD-E928027FFCCC}">
      <dsp:nvSpPr>
        <dsp:cNvPr id="0" name=""/>
        <dsp:cNvSpPr/>
      </dsp:nvSpPr>
      <dsp:spPr>
        <a:xfrm>
          <a:off x="2142967" y="2832836"/>
          <a:ext cx="8571868" cy="799005"/>
        </a:xfrm>
        <a:prstGeom prst="roundRect">
          <a:avLst>
            <a:gd name="adj" fmla="val 10000"/>
          </a:avLst>
        </a:prstGeom>
        <a:solidFill>
          <a:schemeClr val="accent5">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endParaRPr lang="en-US" sz="2000" kern="1200" smtClean="0"/>
        </a:p>
        <a:p>
          <a:pPr lvl="0" algn="l" defTabSz="889000">
            <a:lnSpc>
              <a:spcPct val="90000"/>
            </a:lnSpc>
            <a:spcBef>
              <a:spcPct val="0"/>
            </a:spcBef>
            <a:spcAft>
              <a:spcPct val="35000"/>
            </a:spcAft>
          </a:pPr>
          <a:r>
            <a:rPr lang="en-US" sz="1800" kern="1200" smtClean="0"/>
            <a:t>Step 4: Process continues till there is no significant improvement  in fitness level of a generation over previous one.</a:t>
          </a:r>
          <a:endParaRPr lang="en-US" sz="1800" kern="1200" dirty="0"/>
        </a:p>
        <a:p>
          <a:pPr marL="285750" lvl="1" indent="-285750" algn="l" defTabSz="1600200">
            <a:lnSpc>
              <a:spcPct val="90000"/>
            </a:lnSpc>
            <a:spcBef>
              <a:spcPct val="0"/>
            </a:spcBef>
            <a:spcAft>
              <a:spcPct val="15000"/>
            </a:spcAft>
            <a:buChar char="••"/>
          </a:pPr>
          <a:endParaRPr lang="en-US" sz="3600" kern="1200" dirty="0">
            <a:solidFill>
              <a:schemeClr val="bg2"/>
            </a:solidFill>
          </a:endParaRPr>
        </a:p>
      </dsp:txBody>
      <dsp:txXfrm>
        <a:off x="2142967" y="2832836"/>
        <a:ext cx="7334621" cy="799005"/>
      </dsp:txXfrm>
    </dsp:sp>
    <dsp:sp modelId="{32226E3A-0BC7-48C1-9DDE-1DE914D869F1}">
      <dsp:nvSpPr>
        <dsp:cNvPr id="0" name=""/>
        <dsp:cNvSpPr/>
      </dsp:nvSpPr>
      <dsp:spPr>
        <a:xfrm>
          <a:off x="8052515" y="611965"/>
          <a:ext cx="519353" cy="519353"/>
        </a:xfrm>
        <a:prstGeom prst="downArrow">
          <a:avLst>
            <a:gd name="adj1" fmla="val 55000"/>
            <a:gd name="adj2" fmla="val 45000"/>
          </a:avLst>
        </a:prstGeom>
        <a:solidFill>
          <a:schemeClr val="accent2">
            <a:tint val="40000"/>
            <a:alpha val="9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29210" tIns="29210" rIns="29210" bIns="29210" numCol="1" spcCol="1270" anchor="ctr" anchorCtr="0">
          <a:noAutofit/>
        </a:bodyPr>
        <a:lstStyle/>
        <a:p>
          <a:pPr lvl="0" algn="ctr" defTabSz="1022350">
            <a:lnSpc>
              <a:spcPct val="90000"/>
            </a:lnSpc>
            <a:spcBef>
              <a:spcPct val="0"/>
            </a:spcBef>
            <a:spcAft>
              <a:spcPct val="35000"/>
            </a:spcAft>
          </a:pPr>
          <a:endParaRPr lang="en-US" sz="2300" kern="1200">
            <a:solidFill>
              <a:schemeClr val="bg2"/>
            </a:solidFill>
          </a:endParaRPr>
        </a:p>
      </dsp:txBody>
      <dsp:txXfrm>
        <a:off x="8052515" y="611965"/>
        <a:ext cx="519353" cy="519353"/>
      </dsp:txXfrm>
    </dsp:sp>
    <dsp:sp modelId="{44A6EAD0-D10B-4D54-BEC5-36304E9905E1}">
      <dsp:nvSpPr>
        <dsp:cNvPr id="0" name=""/>
        <dsp:cNvSpPr/>
      </dsp:nvSpPr>
      <dsp:spPr>
        <a:xfrm>
          <a:off x="8770409" y="1556244"/>
          <a:ext cx="519353" cy="519353"/>
        </a:xfrm>
        <a:prstGeom prst="downArrow">
          <a:avLst>
            <a:gd name="adj1" fmla="val 55000"/>
            <a:gd name="adj2" fmla="val 45000"/>
          </a:avLst>
        </a:prstGeom>
        <a:solidFill>
          <a:schemeClr val="accent3">
            <a:tint val="40000"/>
            <a:alpha val="9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29210" tIns="29210" rIns="29210" bIns="29210" numCol="1" spcCol="1270" anchor="ctr" anchorCtr="0">
          <a:noAutofit/>
        </a:bodyPr>
        <a:lstStyle/>
        <a:p>
          <a:pPr lvl="0" algn="ctr" defTabSz="1022350">
            <a:lnSpc>
              <a:spcPct val="90000"/>
            </a:lnSpc>
            <a:spcBef>
              <a:spcPct val="0"/>
            </a:spcBef>
            <a:spcAft>
              <a:spcPct val="35000"/>
            </a:spcAft>
          </a:pPr>
          <a:endParaRPr lang="en-US" sz="2300" kern="1200">
            <a:solidFill>
              <a:schemeClr val="bg2"/>
            </a:solidFill>
          </a:endParaRPr>
        </a:p>
      </dsp:txBody>
      <dsp:txXfrm>
        <a:off x="8770409" y="1556244"/>
        <a:ext cx="519353" cy="519353"/>
      </dsp:txXfrm>
    </dsp:sp>
    <dsp:sp modelId="{B68ED93E-F3C3-4A84-826F-610737DC3B64}">
      <dsp:nvSpPr>
        <dsp:cNvPr id="0" name=""/>
        <dsp:cNvSpPr/>
      </dsp:nvSpPr>
      <dsp:spPr>
        <a:xfrm>
          <a:off x="9477588" y="2500523"/>
          <a:ext cx="519353" cy="519353"/>
        </a:xfrm>
        <a:prstGeom prst="downArrow">
          <a:avLst>
            <a:gd name="adj1" fmla="val 55000"/>
            <a:gd name="adj2" fmla="val 45000"/>
          </a:avLst>
        </a:prstGeom>
        <a:solidFill>
          <a:schemeClr val="accent4">
            <a:tint val="40000"/>
            <a:alpha val="9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29210" tIns="29210" rIns="29210" bIns="29210" numCol="1" spcCol="1270" anchor="ctr" anchorCtr="0">
          <a:noAutofit/>
        </a:bodyPr>
        <a:lstStyle/>
        <a:p>
          <a:pPr lvl="0" algn="ctr" defTabSz="1022350">
            <a:lnSpc>
              <a:spcPct val="90000"/>
            </a:lnSpc>
            <a:spcBef>
              <a:spcPct val="0"/>
            </a:spcBef>
            <a:spcAft>
              <a:spcPct val="35000"/>
            </a:spcAft>
          </a:pPr>
          <a:endParaRPr lang="en-US" sz="2300" kern="1200">
            <a:solidFill>
              <a:schemeClr val="bg2"/>
            </a:solidFill>
          </a:endParaRPr>
        </a:p>
      </dsp:txBody>
      <dsp:txXfrm>
        <a:off x="9477588" y="2500523"/>
        <a:ext cx="519353" cy="519353"/>
      </dsp:txXfrm>
    </dsp:sp>
  </dsp:spTree>
</dsp:drawing>
</file>

<file path=ppt/diagrams/drawing3.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120FDE42-1E1D-4923-A03C-4E0443A81150}">
      <dsp:nvSpPr>
        <dsp:cNvPr id="0" name=""/>
        <dsp:cNvSpPr/>
      </dsp:nvSpPr>
      <dsp:spPr>
        <a:xfrm>
          <a:off x="0" y="514734"/>
          <a:ext cx="10637950" cy="327600"/>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E90D06F-9E00-4AAE-995C-89AC63C3D1D8}">
      <dsp:nvSpPr>
        <dsp:cNvPr id="0" name=""/>
        <dsp:cNvSpPr/>
      </dsp:nvSpPr>
      <dsp:spPr>
        <a:xfrm>
          <a:off x="531897" y="83353"/>
          <a:ext cx="9183774" cy="62326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81462" tIns="0" rIns="281462" bIns="0" numCol="1" spcCol="1270" anchor="ctr" anchorCtr="0">
          <a:noAutofit/>
        </a:bodyPr>
        <a:lstStyle/>
        <a:p>
          <a:pPr lvl="0" algn="l" defTabSz="800100">
            <a:lnSpc>
              <a:spcPct val="90000"/>
            </a:lnSpc>
            <a:spcBef>
              <a:spcPct val="0"/>
            </a:spcBef>
            <a:spcAft>
              <a:spcPct val="35000"/>
            </a:spcAft>
          </a:pPr>
          <a:r>
            <a:rPr lang="en-US" sz="1800" kern="1200" dirty="0" smtClean="0"/>
            <a:t>Dividing the input data of time bound event into even and equal length of intervals.</a:t>
          </a:r>
          <a:r>
            <a:rPr lang="en-US" sz="1600" kern="1200" dirty="0" smtClean="0"/>
            <a:t> </a:t>
          </a:r>
          <a:endParaRPr lang="en-US" sz="1600" kern="1200" dirty="0"/>
        </a:p>
      </dsp:txBody>
      <dsp:txXfrm>
        <a:off x="531897" y="83353"/>
        <a:ext cx="9183774" cy="623260"/>
      </dsp:txXfrm>
    </dsp:sp>
    <dsp:sp modelId="{63D8A611-448E-40E3-B863-F8149C4C5599}">
      <dsp:nvSpPr>
        <dsp:cNvPr id="0" name=""/>
        <dsp:cNvSpPr/>
      </dsp:nvSpPr>
      <dsp:spPr>
        <a:xfrm>
          <a:off x="0" y="1348166"/>
          <a:ext cx="10637950" cy="327600"/>
        </a:xfrm>
        <a:prstGeom prst="rect">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203308B-8B8D-4965-A38E-D65B316D4155}">
      <dsp:nvSpPr>
        <dsp:cNvPr id="0" name=""/>
        <dsp:cNvSpPr/>
      </dsp:nvSpPr>
      <dsp:spPr>
        <a:xfrm>
          <a:off x="531897" y="912534"/>
          <a:ext cx="9112138" cy="627512"/>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81462" tIns="0" rIns="281462" bIns="0" numCol="1" spcCol="1270" anchor="ctr" anchorCtr="0">
          <a:noAutofit/>
        </a:bodyPr>
        <a:lstStyle/>
        <a:p>
          <a:pPr lvl="0" algn="l" defTabSz="800100">
            <a:lnSpc>
              <a:spcPct val="90000"/>
            </a:lnSpc>
            <a:spcBef>
              <a:spcPct val="0"/>
            </a:spcBef>
            <a:spcAft>
              <a:spcPct val="35000"/>
            </a:spcAft>
          </a:pPr>
          <a:r>
            <a:rPr lang="en-US" sz="1800" kern="1200" dirty="0" smtClean="0"/>
            <a:t>Random selection of Chromosome/Individual that is a product of GA iteration.</a:t>
          </a:r>
          <a:endParaRPr lang="en-US" sz="1800" kern="1200" dirty="0"/>
        </a:p>
      </dsp:txBody>
      <dsp:txXfrm>
        <a:off x="531897" y="912534"/>
        <a:ext cx="9112138" cy="627512"/>
      </dsp:txXfrm>
    </dsp:sp>
    <dsp:sp modelId="{1A013577-4253-4BE8-8095-8248B055D451}">
      <dsp:nvSpPr>
        <dsp:cNvPr id="0" name=""/>
        <dsp:cNvSpPr/>
      </dsp:nvSpPr>
      <dsp:spPr>
        <a:xfrm>
          <a:off x="0" y="2209506"/>
          <a:ext cx="10637950" cy="327600"/>
        </a:xfrm>
        <a:prstGeom prst="rect">
          <a:avLst/>
        </a:prstGeom>
        <a:solidFill>
          <a:schemeClr val="lt1">
            <a:alpha val="90000"/>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B302919-2696-4E02-AF5A-832F2412E9FA}">
      <dsp:nvSpPr>
        <dsp:cNvPr id="0" name=""/>
        <dsp:cNvSpPr/>
      </dsp:nvSpPr>
      <dsp:spPr>
        <a:xfrm>
          <a:off x="531897" y="1745966"/>
          <a:ext cx="9147956" cy="655419"/>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81462" tIns="0" rIns="281462" bIns="0" numCol="1" spcCol="1270" anchor="ctr" anchorCtr="0">
          <a:noAutofit/>
        </a:bodyPr>
        <a:lstStyle/>
        <a:p>
          <a:pPr lvl="0" algn="l" defTabSz="800100">
            <a:lnSpc>
              <a:spcPct val="90000"/>
            </a:lnSpc>
            <a:spcBef>
              <a:spcPct val="0"/>
            </a:spcBef>
            <a:spcAft>
              <a:spcPct val="35000"/>
            </a:spcAft>
          </a:pPr>
          <a:r>
            <a:rPr lang="en-US" sz="1800" kern="1200" dirty="0" smtClean="0"/>
            <a:t>To fuzzify randomly  generated set of chromosomes</a:t>
          </a:r>
          <a:endParaRPr lang="en-US" sz="1800" kern="1200" dirty="0"/>
        </a:p>
      </dsp:txBody>
      <dsp:txXfrm>
        <a:off x="531897" y="1745966"/>
        <a:ext cx="9147956" cy="655419"/>
      </dsp:txXfrm>
    </dsp:sp>
    <dsp:sp modelId="{F07B5EFF-DE55-41B0-BA12-539F57183708}">
      <dsp:nvSpPr>
        <dsp:cNvPr id="0" name=""/>
        <dsp:cNvSpPr/>
      </dsp:nvSpPr>
      <dsp:spPr>
        <a:xfrm>
          <a:off x="0" y="3154560"/>
          <a:ext cx="10637950" cy="327600"/>
        </a:xfrm>
        <a:prstGeom prst="rect">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08D005C-FC04-4B3C-802A-66B4ABE99367}">
      <dsp:nvSpPr>
        <dsp:cNvPr id="0" name=""/>
        <dsp:cNvSpPr/>
      </dsp:nvSpPr>
      <dsp:spPr>
        <a:xfrm>
          <a:off x="531897" y="2607306"/>
          <a:ext cx="9147956" cy="739133"/>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81462" tIns="0" rIns="281462" bIns="0" numCol="1" spcCol="1270" anchor="ctr" anchorCtr="0">
          <a:noAutofit/>
        </a:bodyPr>
        <a:lstStyle/>
        <a:p>
          <a:pPr lvl="0" algn="l" defTabSz="800100">
            <a:lnSpc>
              <a:spcPct val="90000"/>
            </a:lnSpc>
            <a:spcBef>
              <a:spcPct val="0"/>
            </a:spcBef>
            <a:spcAft>
              <a:spcPct val="35000"/>
            </a:spcAft>
          </a:pPr>
          <a:r>
            <a:rPr lang="en-US" sz="1800" kern="1200" dirty="0" smtClean="0"/>
            <a:t>Decide fuzzy enrollment pattern and also nth order fuzzy logic relationship.</a:t>
          </a:r>
          <a:endParaRPr lang="en-US" sz="1800" kern="1200" dirty="0"/>
        </a:p>
      </dsp:txBody>
      <dsp:txXfrm>
        <a:off x="531897" y="2607306"/>
        <a:ext cx="9147956" cy="739133"/>
      </dsp:txXfrm>
    </dsp:sp>
    <dsp:sp modelId="{B3E9516C-C488-4DE7-81CF-E11DE5FB2A92}">
      <dsp:nvSpPr>
        <dsp:cNvPr id="0" name=""/>
        <dsp:cNvSpPr/>
      </dsp:nvSpPr>
      <dsp:spPr>
        <a:xfrm>
          <a:off x="0" y="4018171"/>
          <a:ext cx="10637950" cy="327600"/>
        </a:xfrm>
        <a:prstGeom prst="rect">
          <a:avLst/>
        </a:prstGeom>
        <a:solidFill>
          <a:schemeClr val="lt1">
            <a:alpha val="90000"/>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8169E37-E891-45A5-B44A-52C066828B99}">
      <dsp:nvSpPr>
        <dsp:cNvPr id="0" name=""/>
        <dsp:cNvSpPr/>
      </dsp:nvSpPr>
      <dsp:spPr>
        <a:xfrm>
          <a:off x="531897" y="3552360"/>
          <a:ext cx="9058373" cy="657691"/>
        </a:xfrm>
        <a:prstGeom prst="round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81462" tIns="0" rIns="281462" bIns="0" numCol="1" spcCol="1270" anchor="ctr" anchorCtr="0">
          <a:noAutofit/>
        </a:bodyPr>
        <a:lstStyle/>
        <a:p>
          <a:pPr lvl="0" algn="l" defTabSz="800100">
            <a:lnSpc>
              <a:spcPct val="90000"/>
            </a:lnSpc>
            <a:spcBef>
              <a:spcPct val="0"/>
            </a:spcBef>
            <a:spcAft>
              <a:spcPct val="35000"/>
            </a:spcAft>
          </a:pPr>
          <a:r>
            <a:rPr lang="en-US" sz="1800" kern="1200" dirty="0" smtClean="0"/>
            <a:t>Forecast best results on the basis of Root Mean Square Error (Fitness value parameter).</a:t>
          </a:r>
          <a:endParaRPr lang="en-US" sz="1800" kern="1200" dirty="0"/>
        </a:p>
      </dsp:txBody>
      <dsp:txXfrm>
        <a:off x="531897" y="3552360"/>
        <a:ext cx="9058373" cy="657691"/>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EEBDA6D-DC69-4DCE-BAF7-6763517D3376}" type="datetimeFigureOut">
              <a:rPr lang="en-US"/>
              <a:pPr/>
              <a:t>9/15/2014</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2977E94-A6AB-4E02-8E43-E89F9CF4757F}" type="slidenum">
              <a:rPr/>
              <a:pPr/>
              <a:t>‹#›</a:t>
            </a:fld>
            <a:endParaRPr/>
          </a:p>
        </p:txBody>
      </p:sp>
    </p:spTree>
    <p:extLst>
      <p:ext uri="{BB962C8B-B14F-4D97-AF65-F5344CB8AC3E}">
        <p14:creationId xmlns="" xmlns:p14="http://schemas.microsoft.com/office/powerpoint/2010/main" val="2154258384"/>
      </p:ext>
    </p:extLst>
  </p:cSld>
  <p:clrMap bg1="lt1" tx1="dk1" bg2="lt2" tx2="dk2" accent1="accent1" accent2="accent2" accent3="accent3" accent4="accent4" accent5="accent5" accent6="accent6" hlink="hlink" folHlink="folHlink"/>
</p:handoutMaster>
</file>

<file path=ppt/media/image1.png>
</file>

<file path=ppt/media/image10.gif>
</file>

<file path=ppt/media/image11.png>
</file>

<file path=ppt/media/image12.jpeg>
</file>

<file path=ppt/media/image2.jpeg>
</file>

<file path=ppt/media/image3.jpe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7F6C43-988E-4257-9A1C-C162EF036D58}" type="datetimeFigureOut">
              <a:rPr lang="en-US"/>
              <a:pPr/>
              <a:t>9/15/2014</a:t>
            </a:fld>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a:t>Click to edit Master text styles</a:t>
            </a:r>
          </a:p>
          <a:p>
            <a:pPr lvl="1"/>
            <a:r>
              <a:rPr/>
              <a:t>Second level</a:t>
            </a:r>
          </a:p>
          <a:p>
            <a:pPr lvl="2"/>
            <a:r>
              <a:rPr/>
              <a:t>Third level</a:t>
            </a:r>
          </a:p>
          <a:p>
            <a:pPr lvl="3"/>
            <a:r>
              <a:rPr/>
              <a:t>Fourth level</a:t>
            </a:r>
          </a:p>
          <a:p>
            <a:pPr lvl="4"/>
            <a:r>
              <a:rP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D491D0-8E1B-49C7-849B-A28568D94497}" type="slidenum">
              <a:rPr/>
              <a:pPr/>
              <a:t>‹#›</a:t>
            </a:fld>
            <a:endParaRPr/>
          </a:p>
        </p:txBody>
      </p:sp>
    </p:spTree>
    <p:extLst>
      <p:ext uri="{BB962C8B-B14F-4D97-AF65-F5344CB8AC3E}">
        <p14:creationId xmlns="" xmlns:p14="http://schemas.microsoft.com/office/powerpoint/2010/main" val="17263258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bwMode="invGray">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9" name="Rectangle 8"/>
          <p:cNvSpPr/>
          <p:nvPr/>
        </p:nvSpPr>
        <p:spPr>
          <a:xfrm>
            <a:off x="2832533" y="1371600"/>
            <a:ext cx="9359467" cy="2971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2832533" y="4462272"/>
            <a:ext cx="9359467" cy="10332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ctrTitle"/>
          </p:nvPr>
        </p:nvSpPr>
        <p:spPr bwMode="black">
          <a:xfrm>
            <a:off x="3175199" y="1943842"/>
            <a:ext cx="8500062" cy="2387600"/>
          </a:xfrm>
        </p:spPr>
        <p:txBody>
          <a:bodyPr anchor="b"/>
          <a:lstStyle>
            <a:lvl1pPr algn="l">
              <a:lnSpc>
                <a:spcPct val="90000"/>
              </a:lnSpc>
              <a:defRPr sz="6000" b="1">
                <a:solidFill>
                  <a:schemeClr val="tx1"/>
                </a:solidFill>
              </a:defRPr>
            </a:lvl1pPr>
          </a:lstStyle>
          <a:p>
            <a:r>
              <a:rPr lang="en-US" smtClean="0"/>
              <a:t>Click to edit Master title style</a:t>
            </a:r>
            <a:endParaRPr/>
          </a:p>
        </p:txBody>
      </p:sp>
      <p:sp>
        <p:nvSpPr>
          <p:cNvPr id="3" name="Subtitle 2"/>
          <p:cNvSpPr>
            <a:spLocks noGrp="1"/>
          </p:cNvSpPr>
          <p:nvPr>
            <p:ph type="subTitle" idx="1"/>
          </p:nvPr>
        </p:nvSpPr>
        <p:spPr>
          <a:xfrm>
            <a:off x="3175199" y="4538659"/>
            <a:ext cx="8500062" cy="865321"/>
          </a:xfrm>
        </p:spPr>
        <p:txBody>
          <a:bodyPr/>
          <a:lstStyle>
            <a:lvl1pPr marL="0" indent="0" algn="l">
              <a:spcBef>
                <a:spcPts val="0"/>
              </a:spcBef>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a:p>
        </p:txBody>
      </p:sp>
      <p:sp>
        <p:nvSpPr>
          <p:cNvPr id="11" name="Date Placeholder 10"/>
          <p:cNvSpPr>
            <a:spLocks noGrp="1"/>
          </p:cNvSpPr>
          <p:nvPr>
            <p:ph type="dt" sz="half" idx="10"/>
          </p:nvPr>
        </p:nvSpPr>
        <p:spPr/>
        <p:txBody>
          <a:bodyPr/>
          <a:lstStyle/>
          <a:p>
            <a:fld id="{2CCFE9AC-F15C-4FA0-A6F1-298829FA691D}" type="datetimeFigureOut">
              <a:rPr lang="en-US"/>
              <a:pPr/>
              <a:t>9/15/2014</a:t>
            </a:fld>
            <a:endParaRPr/>
          </a:p>
        </p:txBody>
      </p:sp>
      <p:sp>
        <p:nvSpPr>
          <p:cNvPr id="12" name="Footer Placeholder 11"/>
          <p:cNvSpPr>
            <a:spLocks noGrp="1"/>
          </p:cNvSpPr>
          <p:nvPr>
            <p:ph type="ftr" sz="quarter" idx="11"/>
          </p:nvPr>
        </p:nvSpPr>
        <p:spPr/>
        <p:txBody>
          <a:bodyPr/>
          <a:lstStyle/>
          <a:p>
            <a:endParaRPr/>
          </a:p>
        </p:txBody>
      </p:sp>
      <p:sp>
        <p:nvSpPr>
          <p:cNvPr id="13" name="Slide Number Placeholder 12"/>
          <p:cNvSpPr>
            <a:spLocks noGrp="1"/>
          </p:cNvSpPr>
          <p:nvPr>
            <p:ph type="sldNum" sz="quarter" idx="12"/>
          </p:nvPr>
        </p:nvSpPr>
        <p:spPr/>
        <p:txBody>
          <a:bodyPr/>
          <a:lstStyle/>
          <a:p>
            <a:fld id="{BD266BE7-899D-4075-917F-DBDE33B6B692}" type="slidenum">
              <a:rPr/>
              <a:pPr/>
              <a:t>‹#›</a:t>
            </a:fld>
            <a:endParaRPr/>
          </a:p>
        </p:txBody>
      </p:sp>
    </p:spTree>
    <p:extLst>
      <p:ext uri="{BB962C8B-B14F-4D97-AF65-F5344CB8AC3E}">
        <p14:creationId xmlns="" xmlns:p14="http://schemas.microsoft.com/office/powerpoint/2010/main" val="3047549913"/>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10"/>
          </p:nvPr>
        </p:nvSpPr>
        <p:spPr/>
        <p:txBody>
          <a:bodyPr/>
          <a:lstStyle/>
          <a:p>
            <a:fld id="{2CCFE9AC-F15C-4FA0-A6F1-298829FA691D}" type="datetimeFigureOut">
              <a:rPr lang="en-US"/>
              <a:pPr/>
              <a:t>9/15/2014</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BD266BE7-899D-4075-917F-DBDE33B6B692}" type="slidenum">
              <a:rPr/>
              <a:pPr/>
              <a:t>‹#›</a:t>
            </a:fld>
            <a:endParaRPr/>
          </a:p>
        </p:txBody>
      </p:sp>
    </p:spTree>
    <p:extLst>
      <p:ext uri="{BB962C8B-B14F-4D97-AF65-F5344CB8AC3E}">
        <p14:creationId xmlns="" xmlns:p14="http://schemas.microsoft.com/office/powerpoint/2010/main" val="2664405857"/>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378199" y="462249"/>
            <a:ext cx="9693088" cy="571471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10"/>
          </p:nvPr>
        </p:nvSpPr>
        <p:spPr>
          <a:xfrm>
            <a:off x="378199" y="6356350"/>
            <a:ext cx="1971947" cy="365125"/>
          </a:xfrm>
        </p:spPr>
        <p:txBody>
          <a:bodyPr/>
          <a:lstStyle/>
          <a:p>
            <a:fld id="{2CCFE9AC-F15C-4FA0-A6F1-298829FA691D}" type="datetimeFigureOut">
              <a:rPr lang="en-US"/>
              <a:pPr/>
              <a:t>9/15/2014</a:t>
            </a:fld>
            <a:endParaRPr/>
          </a:p>
        </p:txBody>
      </p:sp>
      <p:sp>
        <p:nvSpPr>
          <p:cNvPr id="5" name="Footer Placeholder 4"/>
          <p:cNvSpPr>
            <a:spLocks noGrp="1"/>
          </p:cNvSpPr>
          <p:nvPr>
            <p:ph type="ftr" sz="quarter" idx="11"/>
          </p:nvPr>
        </p:nvSpPr>
        <p:spPr>
          <a:xfrm>
            <a:off x="2382374" y="6356350"/>
            <a:ext cx="5687786" cy="365125"/>
          </a:xfrm>
        </p:spPr>
        <p:txBody>
          <a:bodyPr/>
          <a:lstStyle/>
          <a:p>
            <a:endParaRPr/>
          </a:p>
        </p:txBody>
      </p:sp>
      <p:pic>
        <p:nvPicPr>
          <p:cNvPr id="7" name="Picture 6"/>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bwMode="invGray">
          <a:xfrm rot="5400000">
            <a:off x="7523375" y="2743540"/>
            <a:ext cx="6857433" cy="1371487"/>
          </a:xfrm>
          <a:prstGeom prst="rect">
            <a:avLst/>
          </a:prstGeom>
        </p:spPr>
      </p:pic>
      <p:sp>
        <p:nvSpPr>
          <p:cNvPr id="10" name="Rectangle 9"/>
          <p:cNvSpPr/>
          <p:nvPr/>
        </p:nvSpPr>
        <p:spPr>
          <a:xfrm rot="5400000">
            <a:off x="8267671" y="3370131"/>
            <a:ext cx="6858000"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Vertical Title 1"/>
          <p:cNvSpPr>
            <a:spLocks noGrp="1"/>
          </p:cNvSpPr>
          <p:nvPr>
            <p:ph type="title" orient="vert"/>
          </p:nvPr>
        </p:nvSpPr>
        <p:spPr>
          <a:xfrm>
            <a:off x="10266348" y="462249"/>
            <a:ext cx="1370886" cy="5714714"/>
          </a:xfrm>
        </p:spPr>
        <p:txBody>
          <a:bodyPr vert="eaVert"/>
          <a:lstStyle/>
          <a:p>
            <a:r>
              <a:rPr lang="en-US" smtClean="0"/>
              <a:t>Click to edit Master title style</a:t>
            </a:r>
            <a:endParaRPr/>
          </a:p>
        </p:txBody>
      </p:sp>
      <p:sp>
        <p:nvSpPr>
          <p:cNvPr id="6" name="Slide Number Placeholder 5"/>
          <p:cNvSpPr>
            <a:spLocks noGrp="1"/>
          </p:cNvSpPr>
          <p:nvPr>
            <p:ph type="sldNum" sz="quarter" idx="12"/>
          </p:nvPr>
        </p:nvSpPr>
        <p:spPr>
          <a:xfrm>
            <a:off x="8102389" y="6356350"/>
            <a:ext cx="1968898" cy="365125"/>
          </a:xfrm>
        </p:spPr>
        <p:txBody>
          <a:bodyPr/>
          <a:lstStyle/>
          <a:p>
            <a:fld id="{BD266BE7-899D-4075-917F-DBDE33B6B692}" type="slidenum">
              <a:rPr/>
              <a:pPr/>
              <a:t>‹#›</a:t>
            </a:fld>
            <a:endParaRPr/>
          </a:p>
        </p:txBody>
      </p:sp>
    </p:spTree>
    <p:extLst>
      <p:ext uri="{BB962C8B-B14F-4D97-AF65-F5344CB8AC3E}">
        <p14:creationId xmlns="" xmlns:p14="http://schemas.microsoft.com/office/powerpoint/2010/main" val="3029411111"/>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10"/>
          </p:nvPr>
        </p:nvSpPr>
        <p:spPr/>
        <p:txBody>
          <a:bodyPr/>
          <a:lstStyle/>
          <a:p>
            <a:fld id="{2CCFE9AC-F15C-4FA0-A6F1-298829FA691D}" type="datetimeFigureOut">
              <a:rPr lang="en-US"/>
              <a:pPr/>
              <a:t>9/15/2014</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BD266BE7-899D-4075-917F-DBDE33B6B692}" type="slidenum">
              <a:rPr/>
              <a:pPr/>
              <a:t>‹#›</a:t>
            </a:fld>
            <a:endParaRPr/>
          </a:p>
        </p:txBody>
      </p:sp>
    </p:spTree>
    <p:extLst>
      <p:ext uri="{BB962C8B-B14F-4D97-AF65-F5344CB8AC3E}">
        <p14:creationId xmlns="" xmlns:p14="http://schemas.microsoft.com/office/powerpoint/2010/main" val="541333461"/>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bwMode="invGray">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p:nvSpPr>
        <p:spPr>
          <a:xfrm>
            <a:off x="3502152" y="-20637"/>
            <a:ext cx="7315200" cy="4343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ectangle 8"/>
          <p:cNvSpPr/>
          <p:nvPr/>
        </p:nvSpPr>
        <p:spPr>
          <a:xfrm>
            <a:off x="3502152" y="4462272"/>
            <a:ext cx="7315200" cy="17190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bwMode="black">
          <a:xfrm>
            <a:off x="3838015" y="658346"/>
            <a:ext cx="6597464" cy="3664417"/>
          </a:xfrm>
        </p:spPr>
        <p:txBody>
          <a:bodyPr anchor="b">
            <a:normAutofit/>
          </a:bodyPr>
          <a:lstStyle>
            <a:lvl1pPr>
              <a:lnSpc>
                <a:spcPct val="90000"/>
              </a:lnSpc>
              <a:defRPr sz="5000" b="1">
                <a:solidFill>
                  <a:schemeClr val="tx1"/>
                </a:solidFill>
              </a:defRPr>
            </a:lvl1pPr>
          </a:lstStyle>
          <a:p>
            <a:r>
              <a:rPr lang="en-US" smtClean="0"/>
              <a:t>Click to edit Master title style</a:t>
            </a:r>
            <a:endParaRPr/>
          </a:p>
        </p:txBody>
      </p:sp>
      <p:sp>
        <p:nvSpPr>
          <p:cNvPr id="3" name="Text Placeholder 2"/>
          <p:cNvSpPr>
            <a:spLocks noGrp="1"/>
          </p:cNvSpPr>
          <p:nvPr>
            <p:ph type="body" idx="1"/>
          </p:nvPr>
        </p:nvSpPr>
        <p:spPr>
          <a:xfrm>
            <a:off x="3838014" y="4589463"/>
            <a:ext cx="6597465" cy="1500187"/>
          </a:xfrm>
        </p:spPr>
        <p:txBody>
          <a:bodyPr/>
          <a:lstStyle>
            <a:lvl1pPr marL="0" indent="0">
              <a:spcBef>
                <a:spcPts val="0"/>
              </a:spcBef>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CCFE9AC-F15C-4FA0-A6F1-298829FA691D}" type="datetimeFigureOut">
              <a:rPr lang="en-US"/>
              <a:pPr/>
              <a:t>9/15/2014</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BD266BE7-899D-4075-917F-DBDE33B6B692}" type="slidenum">
              <a:rPr/>
              <a:pPr/>
              <a:t>‹#›</a:t>
            </a:fld>
            <a:endParaRPr/>
          </a:p>
        </p:txBody>
      </p:sp>
    </p:spTree>
    <p:extLst>
      <p:ext uri="{BB962C8B-B14F-4D97-AF65-F5344CB8AC3E}">
        <p14:creationId xmlns="" xmlns:p14="http://schemas.microsoft.com/office/powerpoint/2010/main" val="4282452854"/>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1280160" y="2194560"/>
            <a:ext cx="4489704" cy="398678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Content Placeholder 3"/>
          <p:cNvSpPr>
            <a:spLocks noGrp="1"/>
          </p:cNvSpPr>
          <p:nvPr>
            <p:ph sz="half" idx="2"/>
          </p:nvPr>
        </p:nvSpPr>
        <p:spPr>
          <a:xfrm>
            <a:off x="6415368" y="2194560"/>
            <a:ext cx="4493424" cy="398678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Date Placeholder 4"/>
          <p:cNvSpPr>
            <a:spLocks noGrp="1"/>
          </p:cNvSpPr>
          <p:nvPr>
            <p:ph type="dt" sz="half" idx="10"/>
          </p:nvPr>
        </p:nvSpPr>
        <p:spPr/>
        <p:txBody>
          <a:bodyPr/>
          <a:lstStyle/>
          <a:p>
            <a:fld id="{2CCFE9AC-F15C-4FA0-A6F1-298829FA691D}" type="datetimeFigureOut">
              <a:rPr lang="en-US"/>
              <a:pPr/>
              <a:t>9/15/2014</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pPr/>
              <a:t>‹#›</a:t>
            </a:fld>
            <a:endParaRPr/>
          </a:p>
        </p:txBody>
      </p:sp>
    </p:spTree>
    <p:extLst>
      <p:ext uri="{BB962C8B-B14F-4D97-AF65-F5344CB8AC3E}">
        <p14:creationId xmlns="" xmlns:p14="http://schemas.microsoft.com/office/powerpoint/2010/main" val="3201040096"/>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Text Placeholder 2"/>
          <p:cNvSpPr>
            <a:spLocks noGrp="1"/>
          </p:cNvSpPr>
          <p:nvPr>
            <p:ph type="body" idx="1"/>
          </p:nvPr>
        </p:nvSpPr>
        <p:spPr>
          <a:xfrm>
            <a:off x="1280160" y="1828456"/>
            <a:ext cx="4489704" cy="8306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280160" y="2743194"/>
            <a:ext cx="4489704" cy="343376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Text Placeholder 4"/>
          <p:cNvSpPr>
            <a:spLocks noGrp="1"/>
          </p:cNvSpPr>
          <p:nvPr>
            <p:ph type="body" sz="quarter" idx="3"/>
          </p:nvPr>
        </p:nvSpPr>
        <p:spPr>
          <a:xfrm>
            <a:off x="6419088" y="1828456"/>
            <a:ext cx="4489704" cy="8306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419088" y="2743194"/>
            <a:ext cx="4489704" cy="343376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7" name="Date Placeholder 6"/>
          <p:cNvSpPr>
            <a:spLocks noGrp="1"/>
          </p:cNvSpPr>
          <p:nvPr>
            <p:ph type="dt" sz="half" idx="10"/>
          </p:nvPr>
        </p:nvSpPr>
        <p:spPr/>
        <p:txBody>
          <a:bodyPr/>
          <a:lstStyle/>
          <a:p>
            <a:fld id="{2CCFE9AC-F15C-4FA0-A6F1-298829FA691D}" type="datetimeFigureOut">
              <a:rPr lang="en-US"/>
              <a:pPr/>
              <a:t>9/15/2014</a:t>
            </a:fld>
            <a:endParaRPr/>
          </a:p>
        </p:txBody>
      </p:sp>
      <p:sp>
        <p:nvSpPr>
          <p:cNvPr id="8" name="Footer Placeholder 7"/>
          <p:cNvSpPr>
            <a:spLocks noGrp="1"/>
          </p:cNvSpPr>
          <p:nvPr>
            <p:ph type="ftr" sz="quarter" idx="11"/>
          </p:nvPr>
        </p:nvSpPr>
        <p:spPr/>
        <p:txBody>
          <a:bodyPr/>
          <a:lstStyle/>
          <a:p>
            <a:endParaRPr/>
          </a:p>
        </p:txBody>
      </p:sp>
      <p:sp>
        <p:nvSpPr>
          <p:cNvPr id="9" name="Slide Number Placeholder 8"/>
          <p:cNvSpPr>
            <a:spLocks noGrp="1"/>
          </p:cNvSpPr>
          <p:nvPr>
            <p:ph type="sldNum" sz="quarter" idx="12"/>
          </p:nvPr>
        </p:nvSpPr>
        <p:spPr/>
        <p:txBody>
          <a:bodyPr/>
          <a:lstStyle/>
          <a:p>
            <a:fld id="{BD266BE7-899D-4075-917F-DBDE33B6B692}" type="slidenum">
              <a:rPr/>
              <a:pPr/>
              <a:t>‹#›</a:t>
            </a:fld>
            <a:endParaRPr/>
          </a:p>
        </p:txBody>
      </p:sp>
    </p:spTree>
    <p:extLst>
      <p:ext uri="{BB962C8B-B14F-4D97-AF65-F5344CB8AC3E}">
        <p14:creationId xmlns="" xmlns:p14="http://schemas.microsoft.com/office/powerpoint/2010/main" val="4261286950"/>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Date Placeholder 2"/>
          <p:cNvSpPr>
            <a:spLocks noGrp="1"/>
          </p:cNvSpPr>
          <p:nvPr>
            <p:ph type="dt" sz="half" idx="10"/>
          </p:nvPr>
        </p:nvSpPr>
        <p:spPr/>
        <p:txBody>
          <a:bodyPr/>
          <a:lstStyle/>
          <a:p>
            <a:fld id="{2CCFE9AC-F15C-4FA0-A6F1-298829FA691D}" type="datetimeFigureOut">
              <a:rPr lang="en-US"/>
              <a:pPr/>
              <a:t>9/15/2014</a:t>
            </a:fld>
            <a:endParaRPr/>
          </a:p>
        </p:txBody>
      </p:sp>
      <p:sp>
        <p:nvSpPr>
          <p:cNvPr id="4" name="Footer Placeholder 3"/>
          <p:cNvSpPr>
            <a:spLocks noGrp="1"/>
          </p:cNvSpPr>
          <p:nvPr>
            <p:ph type="ftr" sz="quarter" idx="11"/>
          </p:nvPr>
        </p:nvSpPr>
        <p:spPr/>
        <p:txBody>
          <a:bodyPr/>
          <a:lstStyle/>
          <a:p>
            <a:endParaRPr/>
          </a:p>
        </p:txBody>
      </p:sp>
      <p:sp>
        <p:nvSpPr>
          <p:cNvPr id="5" name="Slide Number Placeholder 4"/>
          <p:cNvSpPr>
            <a:spLocks noGrp="1"/>
          </p:cNvSpPr>
          <p:nvPr>
            <p:ph type="sldNum" sz="quarter" idx="12"/>
          </p:nvPr>
        </p:nvSpPr>
        <p:spPr/>
        <p:txBody>
          <a:bodyPr/>
          <a:lstStyle/>
          <a:p>
            <a:fld id="{BD266BE7-899D-4075-917F-DBDE33B6B692}" type="slidenum">
              <a:rPr/>
              <a:pPr/>
              <a:t>‹#›</a:t>
            </a:fld>
            <a:endParaRPr/>
          </a:p>
        </p:txBody>
      </p:sp>
    </p:spTree>
    <p:extLst>
      <p:ext uri="{BB962C8B-B14F-4D97-AF65-F5344CB8AC3E}">
        <p14:creationId xmlns="" xmlns:p14="http://schemas.microsoft.com/office/powerpoint/2010/main" val="2641611224"/>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CCFE9AC-F15C-4FA0-A6F1-298829FA691D}" type="datetimeFigureOut">
              <a:rPr lang="en-US"/>
              <a:pPr/>
              <a:t>9/15/2014</a:t>
            </a:fld>
            <a:endParaRPr/>
          </a:p>
        </p:txBody>
      </p:sp>
      <p:sp>
        <p:nvSpPr>
          <p:cNvPr id="3" name="Footer Placeholder 2"/>
          <p:cNvSpPr>
            <a:spLocks noGrp="1"/>
          </p:cNvSpPr>
          <p:nvPr>
            <p:ph type="ftr" sz="quarter" idx="11"/>
          </p:nvPr>
        </p:nvSpPr>
        <p:spPr/>
        <p:txBody>
          <a:bodyPr/>
          <a:lstStyle/>
          <a:p>
            <a:endParaRPr/>
          </a:p>
        </p:txBody>
      </p:sp>
      <p:sp>
        <p:nvSpPr>
          <p:cNvPr id="4" name="Slide Number Placeholder 3"/>
          <p:cNvSpPr>
            <a:spLocks noGrp="1"/>
          </p:cNvSpPr>
          <p:nvPr>
            <p:ph type="sldNum" sz="quarter" idx="12"/>
          </p:nvPr>
        </p:nvSpPr>
        <p:spPr/>
        <p:txBody>
          <a:bodyPr/>
          <a:lstStyle/>
          <a:p>
            <a:fld id="{BD266BE7-899D-4075-917F-DBDE33B6B692}" type="slidenum">
              <a:rPr/>
              <a:pPr/>
              <a:t>‹#›</a:t>
            </a:fld>
            <a:endParaRPr/>
          </a:p>
        </p:txBody>
      </p:sp>
    </p:spTree>
    <p:extLst>
      <p:ext uri="{BB962C8B-B14F-4D97-AF65-F5344CB8AC3E}">
        <p14:creationId xmlns="" xmlns:p14="http://schemas.microsoft.com/office/powerpoint/2010/main" val="1830296299"/>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lvl1pPr>
              <a:defRPr sz="3000"/>
            </a:lvl1pPr>
          </a:lstStyle>
          <a:p>
            <a:r>
              <a:rPr lang="en-US" smtClean="0"/>
              <a:t>Click to edit Master title style</a:t>
            </a:r>
            <a:endParaRPr/>
          </a:p>
        </p:txBody>
      </p:sp>
      <p:sp>
        <p:nvSpPr>
          <p:cNvPr id="3" name="Content Placeholder 2"/>
          <p:cNvSpPr>
            <a:spLocks noGrp="1"/>
          </p:cNvSpPr>
          <p:nvPr>
            <p:ph idx="1"/>
          </p:nvPr>
        </p:nvSpPr>
        <p:spPr>
          <a:xfrm>
            <a:off x="5518896" y="2465294"/>
            <a:ext cx="5389895" cy="4392706"/>
          </a:xfrm>
        </p:spPr>
        <p:txBody>
          <a:bodyPr>
            <a:normAutofit/>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Text Placeholder 3"/>
          <p:cNvSpPr>
            <a:spLocks noGrp="1"/>
          </p:cNvSpPr>
          <p:nvPr>
            <p:ph type="body" sz="half" idx="2"/>
          </p:nvPr>
        </p:nvSpPr>
        <p:spPr>
          <a:xfrm>
            <a:off x="1291818" y="2465294"/>
            <a:ext cx="3834874" cy="3711669"/>
          </a:xfrm>
        </p:spPr>
        <p:txBody>
          <a:bodyPr>
            <a:normAutofit/>
          </a:bodyPr>
          <a:lstStyle>
            <a:lvl1pPr marL="0" indent="0">
              <a:spcBef>
                <a:spcPts val="1500"/>
              </a:spcBef>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CCFE9AC-F15C-4FA0-A6F1-298829FA691D}" type="datetimeFigureOut">
              <a:rPr lang="en-US"/>
              <a:pPr/>
              <a:t>9/15/2014</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pPr/>
              <a:t>‹#›</a:t>
            </a:fld>
            <a:endParaRPr/>
          </a:p>
        </p:txBody>
      </p:sp>
    </p:spTree>
    <p:extLst>
      <p:ext uri="{BB962C8B-B14F-4D97-AF65-F5344CB8AC3E}">
        <p14:creationId xmlns="" xmlns:p14="http://schemas.microsoft.com/office/powerpoint/2010/main" val="3114742496"/>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lvl1pPr>
              <a:defRPr sz="3000"/>
            </a:lvl1pPr>
          </a:lstStyle>
          <a:p>
            <a:r>
              <a:rPr lang="en-US" smtClean="0"/>
              <a:t>Click to edit Master title style</a:t>
            </a:r>
            <a:endParaRPr/>
          </a:p>
        </p:txBody>
      </p:sp>
      <p:sp>
        <p:nvSpPr>
          <p:cNvPr id="3" name="Picture Placeholder 2"/>
          <p:cNvSpPr>
            <a:spLocks noGrp="1"/>
          </p:cNvSpPr>
          <p:nvPr>
            <p:ph type="pic" idx="1"/>
          </p:nvPr>
        </p:nvSpPr>
        <p:spPr>
          <a:xfrm>
            <a:off x="5518896" y="1828456"/>
            <a:ext cx="5389895" cy="5029544"/>
          </a:xfrm>
        </p:spPr>
        <p:txBody>
          <a:bodyPr tIns="13716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a:p>
        </p:txBody>
      </p:sp>
      <p:sp>
        <p:nvSpPr>
          <p:cNvPr id="4" name="Text Placeholder 3"/>
          <p:cNvSpPr>
            <a:spLocks noGrp="1"/>
          </p:cNvSpPr>
          <p:nvPr>
            <p:ph type="body" sz="half" idx="2"/>
          </p:nvPr>
        </p:nvSpPr>
        <p:spPr>
          <a:xfrm>
            <a:off x="1291819" y="2465293"/>
            <a:ext cx="3834874" cy="3711669"/>
          </a:xfrm>
        </p:spPr>
        <p:txBody>
          <a:bodyPr>
            <a:normAutofit/>
          </a:bodyPr>
          <a:lstStyle>
            <a:lvl1pPr marL="0" indent="0">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CCFE9AC-F15C-4FA0-A6F1-298829FA691D}" type="datetimeFigureOut">
              <a:rPr lang="en-US"/>
              <a:pPr/>
              <a:t>9/15/2014</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pPr/>
              <a:t>‹#›</a:t>
            </a:fld>
            <a:endParaRPr/>
          </a:p>
        </p:txBody>
      </p:sp>
    </p:spTree>
    <p:extLst>
      <p:ext uri="{BB962C8B-B14F-4D97-AF65-F5344CB8AC3E}">
        <p14:creationId xmlns="" xmlns:p14="http://schemas.microsoft.com/office/powerpoint/2010/main" val="4161366492"/>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347472"/>
            <a:ext cx="12188952"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8" name="Picture 7"/>
          <p:cNvPicPr>
            <a:picLocks noChangeAspect="1"/>
          </p:cNvPicPr>
          <p:nvPr/>
        </p:nvPicPr>
        <p:blipFill>
          <a:blip r:embed="rId13" cstate="print">
            <a:extLst>
              <a:ext uri="{28A0092B-C50C-407E-A947-70E740481C1C}">
                <a14:useLocalDpi xmlns="" xmlns:a14="http://schemas.microsoft.com/office/drawing/2010/main" val="0"/>
              </a:ext>
            </a:extLst>
          </a:blip>
          <a:stretch>
            <a:fillRect/>
          </a:stretch>
        </p:blipFill>
        <p:spPr bwMode="invGray">
          <a:xfrm>
            <a:off x="0" y="457200"/>
            <a:ext cx="12188952" cy="1371257"/>
          </a:xfrm>
          <a:prstGeom prst="rect">
            <a:avLst/>
          </a:prstGeom>
        </p:spPr>
      </p:pic>
      <p:sp>
        <p:nvSpPr>
          <p:cNvPr id="2" name="Title Placeholder 1"/>
          <p:cNvSpPr>
            <a:spLocks noGrp="1"/>
          </p:cNvSpPr>
          <p:nvPr>
            <p:ph type="title"/>
          </p:nvPr>
        </p:nvSpPr>
        <p:spPr bwMode="black">
          <a:xfrm>
            <a:off x="1280160" y="466343"/>
            <a:ext cx="9628632" cy="1362113"/>
          </a:xfrm>
          <a:prstGeom prst="rect">
            <a:avLst/>
          </a:prstGeom>
        </p:spPr>
        <p:txBody>
          <a:bodyPr vert="horz" lIns="91440" tIns="45720" rIns="91440" bIns="45720" rtlCol="0" anchor="ctr">
            <a:normAutofit/>
          </a:bodyPr>
          <a:lstStyle/>
          <a:p>
            <a:r>
              <a:rPr lang="en-US" smtClean="0"/>
              <a:t>Click to edit Master title style</a:t>
            </a:r>
            <a:endParaRPr/>
          </a:p>
        </p:txBody>
      </p:sp>
      <p:sp>
        <p:nvSpPr>
          <p:cNvPr id="3" name="Text Placeholder 2"/>
          <p:cNvSpPr>
            <a:spLocks noGrp="1"/>
          </p:cNvSpPr>
          <p:nvPr>
            <p:ph type="body" idx="1"/>
          </p:nvPr>
        </p:nvSpPr>
        <p:spPr>
          <a:xfrm>
            <a:off x="1280160" y="2190749"/>
            <a:ext cx="9628632" cy="398621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2"/>
          </p:nvPr>
        </p:nvSpPr>
        <p:spPr>
          <a:xfrm>
            <a:off x="1280160" y="6356350"/>
            <a:ext cx="1971947"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CCFE9AC-F15C-4FA0-A6F1-298829FA691D}" type="datetimeFigureOut">
              <a:rPr lang="en-US"/>
              <a:pPr/>
              <a:t>9/15/2014</a:t>
            </a:fld>
            <a:endParaRPr/>
          </a:p>
        </p:txBody>
      </p:sp>
      <p:sp>
        <p:nvSpPr>
          <p:cNvPr id="5" name="Footer Placeholder 4"/>
          <p:cNvSpPr>
            <a:spLocks noGrp="1"/>
          </p:cNvSpPr>
          <p:nvPr>
            <p:ph type="ftr" sz="quarter" idx="3"/>
          </p:nvPr>
        </p:nvSpPr>
        <p:spPr>
          <a:xfrm>
            <a:off x="3252107" y="6356350"/>
            <a:ext cx="5687786"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a:p>
        </p:txBody>
      </p:sp>
      <p:sp>
        <p:nvSpPr>
          <p:cNvPr id="6" name="Slide Number Placeholder 5"/>
          <p:cNvSpPr>
            <a:spLocks noGrp="1"/>
          </p:cNvSpPr>
          <p:nvPr>
            <p:ph type="sldNum" sz="quarter" idx="4"/>
          </p:nvPr>
        </p:nvSpPr>
        <p:spPr>
          <a:xfrm>
            <a:off x="8939894" y="6356350"/>
            <a:ext cx="196889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D266BE7-899D-4075-917F-DBDE33B6B692}" type="slidenum">
              <a:rPr/>
              <a:pPr/>
              <a:t>‹#›</a:t>
            </a:fld>
            <a:endParaRPr/>
          </a:p>
        </p:txBody>
      </p:sp>
    </p:spTree>
    <p:extLst>
      <p:ext uri="{BB962C8B-B14F-4D97-AF65-F5344CB8AC3E}">
        <p14:creationId xmlns="" xmlns:p14="http://schemas.microsoft.com/office/powerpoint/2010/main" val="28719210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txStyles>
    <p:titleStyle>
      <a:lvl1pPr algn="l" defTabSz="914400" rtl="0" eaLnBrk="1" latinLnBrk="0" hangingPunct="1">
        <a:lnSpc>
          <a:spcPct val="95000"/>
        </a:lnSpc>
        <a:spcBef>
          <a:spcPct val="0"/>
        </a:spcBef>
        <a:buNone/>
        <a:defRPr sz="3000" kern="1200">
          <a:solidFill>
            <a:schemeClr val="bg1"/>
          </a:solidFill>
          <a:latin typeface="+mj-lt"/>
          <a:ea typeface="+mj-ea"/>
          <a:cs typeface="+mj-cs"/>
        </a:defRPr>
      </a:lvl1pPr>
    </p:titleStyle>
    <p:body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9.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z="4400" dirty="0" smtClean="0"/>
              <a:t/>
            </a:r>
            <a:br>
              <a:rPr lang="en-US" sz="4400" dirty="0" smtClean="0"/>
            </a:br>
            <a:r>
              <a:rPr lang="en-US" sz="4400" dirty="0"/>
              <a:t/>
            </a:r>
            <a:br>
              <a:rPr lang="en-US" sz="4400" dirty="0"/>
            </a:br>
            <a:r>
              <a:rPr lang="en-US" sz="4400" dirty="0" smtClean="0"/>
              <a:t/>
            </a:r>
            <a:br>
              <a:rPr lang="en-US" sz="4400" dirty="0" smtClean="0"/>
            </a:br>
            <a:r>
              <a:rPr lang="en-US" sz="4400" dirty="0"/>
              <a:t/>
            </a:r>
            <a:br>
              <a:rPr lang="en-US" sz="4400" dirty="0"/>
            </a:br>
            <a:r>
              <a:rPr lang="en-US" sz="4400" dirty="0" smtClean="0"/>
              <a:t/>
            </a:r>
            <a:br>
              <a:rPr lang="en-US" sz="4400" dirty="0" smtClean="0"/>
            </a:br>
            <a:r>
              <a:rPr lang="en-US" sz="4400" dirty="0"/>
              <a:t/>
            </a:r>
            <a:br>
              <a:rPr lang="en-US" sz="4400" dirty="0"/>
            </a:br>
            <a:r>
              <a:rPr lang="en-US" sz="4400" dirty="0" smtClean="0"/>
              <a:t/>
            </a:r>
            <a:br>
              <a:rPr lang="en-US" sz="4400" dirty="0" smtClean="0"/>
            </a:br>
            <a:r>
              <a:rPr lang="en-US" sz="4400" dirty="0"/>
              <a:t/>
            </a:r>
            <a:br>
              <a:rPr lang="en-US" sz="4400" dirty="0"/>
            </a:br>
            <a:r>
              <a:rPr lang="en-US" dirty="0" smtClean="0"/>
              <a:t>Anaka :</a:t>
            </a:r>
            <a:r>
              <a:rPr lang="en-US" sz="4400" dirty="0" smtClean="0"/>
              <a:t/>
            </a:r>
            <a:br>
              <a:rPr lang="en-US" sz="4400" dirty="0" smtClean="0"/>
            </a:br>
            <a:r>
              <a:rPr lang="en-US" sz="4000" dirty="0" smtClean="0"/>
              <a:t>Efficient </a:t>
            </a:r>
            <a:r>
              <a:rPr lang="en-US" sz="4000" dirty="0"/>
              <a:t>Prediction of Time-Based Events using Parallel Computing </a:t>
            </a:r>
            <a:r>
              <a:rPr lang="en-US" sz="4000" dirty="0" smtClean="0"/>
              <a:t>Architecture.</a:t>
            </a:r>
            <a:br>
              <a:rPr lang="en-US" sz="4000" dirty="0" smtClean="0"/>
            </a:br>
            <a:endParaRPr lang="en-US" sz="4000" dirty="0"/>
          </a:p>
        </p:txBody>
      </p:sp>
      <p:sp>
        <p:nvSpPr>
          <p:cNvPr id="3" name="Subtitle 2"/>
          <p:cNvSpPr>
            <a:spLocks noGrp="1"/>
          </p:cNvSpPr>
          <p:nvPr>
            <p:ph type="subTitle" idx="1"/>
          </p:nvPr>
        </p:nvSpPr>
        <p:spPr>
          <a:xfrm>
            <a:off x="3175199" y="4448507"/>
            <a:ext cx="8500062" cy="865321"/>
          </a:xfrm>
        </p:spPr>
        <p:txBody>
          <a:bodyPr>
            <a:normAutofit fontScale="92500"/>
          </a:bodyPr>
          <a:lstStyle/>
          <a:p>
            <a:endParaRPr lang="en-US" dirty="0"/>
          </a:p>
          <a:p>
            <a:r>
              <a:rPr lang="en-US" b="1" dirty="0" smtClean="0"/>
              <a:t>Team :</a:t>
            </a:r>
            <a:r>
              <a:rPr lang="en-US" dirty="0" smtClean="0"/>
              <a:t> </a:t>
            </a:r>
            <a:r>
              <a:rPr lang="en-US" dirty="0"/>
              <a:t>Ankit </a:t>
            </a:r>
            <a:r>
              <a:rPr lang="en-US" dirty="0" smtClean="0"/>
              <a:t>Sirmorya, Preethu Thomas, Shantanu Kande, Sumeet Pande</a:t>
            </a:r>
            <a:endParaRPr lang="en-US" dirty="0"/>
          </a:p>
        </p:txBody>
      </p:sp>
    </p:spTree>
    <p:extLst>
      <p:ext uri="{BB962C8B-B14F-4D97-AF65-F5344CB8AC3E}">
        <p14:creationId xmlns="" xmlns:p14="http://schemas.microsoft.com/office/powerpoint/2010/main" val="1732698309"/>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Potential Results</a:t>
            </a:r>
            <a:endParaRPr lang="en-US" dirty="0"/>
          </a:p>
        </p:txBody>
      </p:sp>
      <p:sp>
        <p:nvSpPr>
          <p:cNvPr id="5" name="Content Placeholder 4"/>
          <p:cNvSpPr>
            <a:spLocks noGrp="1"/>
          </p:cNvSpPr>
          <p:nvPr>
            <p:ph idx="1"/>
          </p:nvPr>
        </p:nvSpPr>
        <p:spPr>
          <a:xfrm>
            <a:off x="224092" y="2061119"/>
            <a:ext cx="6975198" cy="4404075"/>
          </a:xfrm>
        </p:spPr>
        <p:txBody>
          <a:bodyPr>
            <a:normAutofit/>
          </a:bodyPr>
          <a:lstStyle/>
          <a:p>
            <a:pPr marL="457200" indent="-457200">
              <a:buFont typeface="+mj-lt"/>
              <a:buAutoNum type="arabicPeriod"/>
            </a:pPr>
            <a:r>
              <a:rPr lang="en-US" sz="2000" b="1" u="sng" dirty="0"/>
              <a:t>Running Time : </a:t>
            </a:r>
            <a:r>
              <a:rPr lang="en-US" sz="2000" dirty="0"/>
              <a:t>The main result that we intend to achieve is significant drop of running time by implementing the same in distributed/parallel (Hadoop Framework) manner over normal sequential manner</a:t>
            </a:r>
            <a:r>
              <a:rPr lang="en-US" sz="2000" dirty="0" smtClean="0"/>
              <a:t>.</a:t>
            </a:r>
          </a:p>
          <a:p>
            <a:pPr marL="457200" indent="-457200">
              <a:buFont typeface="+mj-lt"/>
              <a:buAutoNum type="arabicPeriod"/>
            </a:pPr>
            <a:r>
              <a:rPr lang="en-US" sz="2000" b="1" u="sng" dirty="0" smtClean="0"/>
              <a:t>Correctness </a:t>
            </a:r>
            <a:r>
              <a:rPr lang="en-US" sz="2000" b="1" u="sng" dirty="0"/>
              <a:t>of our predictions : </a:t>
            </a:r>
            <a:r>
              <a:rPr lang="en-US" sz="2000" dirty="0"/>
              <a:t>This will be done checking the RMS error function which will be minimum or there should be no significant change in the RMS value over 2 generations of result</a:t>
            </a:r>
            <a:r>
              <a:rPr lang="en-US" sz="2000" dirty="0" smtClean="0"/>
              <a:t>.</a:t>
            </a:r>
          </a:p>
          <a:p>
            <a:pPr marL="457200" indent="-457200">
              <a:buFont typeface="+mj-lt"/>
              <a:buAutoNum type="arabicPeriod"/>
            </a:pPr>
            <a:r>
              <a:rPr lang="en-US" sz="2000" b="1" u="sng" dirty="0" smtClean="0"/>
              <a:t>Possible comparison with other prediction models:</a:t>
            </a:r>
            <a:r>
              <a:rPr lang="en-US" sz="2000" dirty="0" smtClean="0"/>
              <a:t> This can be done so as to show the efficiency of our model in running time and over large data sets. </a:t>
            </a:r>
            <a:endParaRPr lang="en-US" sz="2000" dirty="0"/>
          </a:p>
        </p:txBody>
      </p:sp>
      <p:pic>
        <p:nvPicPr>
          <p:cNvPr id="4" name="Picture 3"/>
          <p:cNvPicPr>
            <a:picLocks noChangeAspect="1"/>
          </p:cNvPicPr>
          <p:nvPr/>
        </p:nvPicPr>
        <p:blipFill>
          <a:blip r:embed="rId2" cstate="print"/>
          <a:stretch>
            <a:fillRect/>
          </a:stretch>
        </p:blipFill>
        <p:spPr>
          <a:xfrm>
            <a:off x="7199290" y="2061119"/>
            <a:ext cx="4819048" cy="4404075"/>
          </a:xfrm>
          <a:prstGeom prst="rect">
            <a:avLst/>
          </a:prstGeom>
        </p:spPr>
      </p:pic>
    </p:spTree>
    <p:extLst>
      <p:ext uri="{BB962C8B-B14F-4D97-AF65-F5344CB8AC3E}">
        <p14:creationId xmlns="" xmlns:p14="http://schemas.microsoft.com/office/powerpoint/2010/main" val="1457430339"/>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Related Work &amp; Possibilities to Consider		</a:t>
            </a:r>
            <a:endParaRPr lang="en-US" dirty="0"/>
          </a:p>
        </p:txBody>
      </p:sp>
      <p:sp>
        <p:nvSpPr>
          <p:cNvPr id="5" name="Content Placeholder 4"/>
          <p:cNvSpPr>
            <a:spLocks noGrp="1"/>
          </p:cNvSpPr>
          <p:nvPr>
            <p:ph idx="1"/>
          </p:nvPr>
        </p:nvSpPr>
        <p:spPr/>
        <p:txBody>
          <a:bodyPr>
            <a:normAutofit/>
          </a:bodyPr>
          <a:lstStyle/>
          <a:p>
            <a:r>
              <a:rPr lang="en-US" sz="1800" dirty="0" smtClean="0"/>
              <a:t>Successful Implementation of GA-FTS prediction model but in a sequential manner. </a:t>
            </a:r>
          </a:p>
          <a:p>
            <a:r>
              <a:rPr lang="en-US" sz="1800" dirty="0" smtClean="0"/>
              <a:t>Similar to  GA, there are other evolutionary algorithms which have been developed on a parallel computational model</a:t>
            </a:r>
          </a:p>
          <a:p>
            <a:r>
              <a:rPr lang="en-US" sz="1800" dirty="0" smtClean="0"/>
              <a:t>Use of advanced parallel computational framework such as Apache </a:t>
            </a:r>
            <a:r>
              <a:rPr lang="en-US" sz="1800" dirty="0" err="1" smtClean="0"/>
              <a:t>Giraph</a:t>
            </a:r>
            <a:r>
              <a:rPr lang="en-US" sz="1800" dirty="0" smtClean="0"/>
              <a:t>, YARN and so forth</a:t>
            </a:r>
          </a:p>
          <a:p>
            <a:r>
              <a:rPr lang="en-US" sz="1800" dirty="0" smtClean="0"/>
              <a:t>Experimenting with the threshold parameters for GA and FTS to increase the fitness value</a:t>
            </a:r>
          </a:p>
          <a:p>
            <a:r>
              <a:rPr lang="en-US" sz="1800" dirty="0" smtClean="0"/>
              <a:t>Analyzing the adaptability of GA operations to </a:t>
            </a:r>
            <a:r>
              <a:rPr lang="en-US" sz="1800" dirty="0" err="1" smtClean="0"/>
              <a:t>MapReduce</a:t>
            </a:r>
            <a:r>
              <a:rPr lang="en-US" sz="1800" dirty="0" smtClean="0"/>
              <a:t> paradigm</a:t>
            </a:r>
          </a:p>
          <a:p>
            <a:r>
              <a:rPr lang="en-US" sz="1800" dirty="0" smtClean="0"/>
              <a:t>Dynamically retrieving data</a:t>
            </a:r>
          </a:p>
          <a:p>
            <a:pPr marL="0" indent="0">
              <a:buNone/>
            </a:pPr>
            <a:endParaRPr lang="en-US" sz="1800" dirty="0" smtClean="0"/>
          </a:p>
        </p:txBody>
      </p:sp>
      <p:pic>
        <p:nvPicPr>
          <p:cNvPr id="4" name="Picture 3" descr="food_for_thought_icon.jpg"/>
          <p:cNvPicPr>
            <a:picLocks noChangeAspect="1"/>
          </p:cNvPicPr>
          <p:nvPr/>
        </p:nvPicPr>
        <p:blipFill>
          <a:blip r:embed="rId2" cstate="print"/>
          <a:stretch>
            <a:fillRect/>
          </a:stretch>
        </p:blipFill>
        <p:spPr>
          <a:xfrm>
            <a:off x="9003323" y="4304714"/>
            <a:ext cx="2980787" cy="2353602"/>
          </a:xfrm>
          <a:prstGeom prst="rect">
            <a:avLst/>
          </a:prstGeom>
        </p:spPr>
      </p:pic>
    </p:spTree>
    <p:extLst>
      <p:ext uri="{BB962C8B-B14F-4D97-AF65-F5344CB8AC3E}">
        <p14:creationId xmlns="" xmlns:p14="http://schemas.microsoft.com/office/powerpoint/2010/main" val="3734198996"/>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smtClean="0"/>
              <a:t>Project Objectives</a:t>
            </a:r>
            <a:endParaRPr lang="en-US" dirty="0"/>
          </a:p>
        </p:txBody>
      </p:sp>
      <p:sp>
        <p:nvSpPr>
          <p:cNvPr id="14" name="Content Placeholder 13"/>
          <p:cNvSpPr>
            <a:spLocks noGrp="1"/>
          </p:cNvSpPr>
          <p:nvPr>
            <p:ph idx="1"/>
          </p:nvPr>
        </p:nvSpPr>
        <p:spPr>
          <a:xfrm>
            <a:off x="901522" y="2073499"/>
            <a:ext cx="5422005" cy="4103463"/>
          </a:xfrm>
        </p:spPr>
        <p:txBody>
          <a:bodyPr>
            <a:normAutofit lnSpcReduction="10000"/>
          </a:bodyPr>
          <a:lstStyle/>
          <a:p>
            <a:r>
              <a:rPr lang="en-US" dirty="0" smtClean="0"/>
              <a:t>Primary objective of the project is fast and efficient prediction of time based events by making use of parallel computing paradigm.</a:t>
            </a:r>
          </a:p>
          <a:p>
            <a:r>
              <a:rPr lang="en-US" dirty="0" smtClean="0"/>
              <a:t>A hybrid model based on Genetic Algorithm(GA) and Fuzzy Time Series(FTS) is being proposed to be implemented on time bound data set.</a:t>
            </a:r>
          </a:p>
          <a:p>
            <a:r>
              <a:rPr lang="en-US" dirty="0" smtClean="0"/>
              <a:t>GA+FTS to be used for the purpose of distributed processing of time bound data set using MapReduce on Hadoop framework.</a:t>
            </a:r>
          </a:p>
          <a:p>
            <a:pPr marL="0" indent="0">
              <a:buNone/>
            </a:pPr>
            <a:endParaRPr lang="en-US" dirty="0" smtClean="0"/>
          </a:p>
          <a:p>
            <a:pPr marL="0" indent="0">
              <a:buNone/>
            </a:pPr>
            <a:endParaRPr lang="en-US" dirty="0" smtClean="0"/>
          </a:p>
          <a:p>
            <a:endParaRPr lang="en-US" dirty="0"/>
          </a:p>
        </p:txBody>
      </p:sp>
      <p:pic>
        <p:nvPicPr>
          <p:cNvPr id="2" name="Picture 1"/>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7604261" y="466343"/>
            <a:ext cx="4064000" cy="1362113"/>
          </a:xfrm>
          <a:prstGeom prst="rect">
            <a:avLst/>
          </a:prstGeom>
        </p:spPr>
      </p:pic>
      <p:pic>
        <p:nvPicPr>
          <p:cNvPr id="3" name="Picture 2"/>
          <p:cNvPicPr>
            <a:picLocks noChangeAspect="1"/>
          </p:cNvPicPr>
          <p:nvPr/>
        </p:nvPicPr>
        <p:blipFill>
          <a:blip r:embed="rId3" cstate="print"/>
          <a:stretch>
            <a:fillRect/>
          </a:stretch>
        </p:blipFill>
        <p:spPr>
          <a:xfrm>
            <a:off x="6323528" y="2073499"/>
            <a:ext cx="5830608" cy="3992450"/>
          </a:xfrm>
          <a:prstGeom prst="rect">
            <a:avLst/>
          </a:prstGeom>
        </p:spPr>
      </p:pic>
    </p:spTree>
    <p:extLst>
      <p:ext uri="{BB962C8B-B14F-4D97-AF65-F5344CB8AC3E}">
        <p14:creationId xmlns="" xmlns:p14="http://schemas.microsoft.com/office/powerpoint/2010/main" val="1440355687"/>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anim calcmode="lin" valueType="num">
                                      <p:cBhvr additive="base">
                                        <p:cTn id="7" dur="500" fill="hold"/>
                                        <p:tgtEl>
                                          <p:spTgt spid="14">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4">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4">
                                            <p:txEl>
                                              <p:pRg st="1" end="1"/>
                                            </p:txEl>
                                          </p:spTgt>
                                        </p:tgtEl>
                                        <p:attrNameLst>
                                          <p:attrName>style.visibility</p:attrName>
                                        </p:attrNameLst>
                                      </p:cBhvr>
                                      <p:to>
                                        <p:strVal val="visible"/>
                                      </p:to>
                                    </p:set>
                                    <p:anim calcmode="lin" valueType="num">
                                      <p:cBhvr additive="base">
                                        <p:cTn id="13" dur="500" fill="hold"/>
                                        <p:tgtEl>
                                          <p:spTgt spid="14">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14">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4">
                                            <p:txEl>
                                              <p:pRg st="2" end="2"/>
                                            </p:txEl>
                                          </p:spTgt>
                                        </p:tgtEl>
                                        <p:attrNameLst>
                                          <p:attrName>style.visibility</p:attrName>
                                        </p:attrNameLst>
                                      </p:cBhvr>
                                      <p:to>
                                        <p:strVal val="visible"/>
                                      </p:to>
                                    </p:set>
                                    <p:anim calcmode="lin" valueType="num">
                                      <p:cBhvr additive="base">
                                        <p:cTn id="19" dur="500" fill="hold"/>
                                        <p:tgtEl>
                                          <p:spTgt spid="14">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14">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Used Cases	</a:t>
            </a:r>
            <a:endParaRPr lang="en-US" dirty="0"/>
          </a:p>
        </p:txBody>
      </p:sp>
      <p:graphicFrame>
        <p:nvGraphicFramePr>
          <p:cNvPr id="6" name="Content Placeholder 5"/>
          <p:cNvGraphicFramePr>
            <a:graphicFrameLocks noGrp="1"/>
          </p:cNvGraphicFramePr>
          <p:nvPr>
            <p:ph idx="1"/>
            <p:extLst>
              <p:ext uri="{D42A27DB-BD31-4B8C-83A1-F6EECF244321}">
                <p14:modId xmlns="" xmlns:p14="http://schemas.microsoft.com/office/powerpoint/2010/main" val="921702604"/>
              </p:ext>
            </p:extLst>
          </p:nvPr>
        </p:nvGraphicFramePr>
        <p:xfrm>
          <a:off x="1279525" y="2190749"/>
          <a:ext cx="9629776" cy="5120640"/>
        </p:xfrm>
        <a:graphic>
          <a:graphicData uri="http://schemas.openxmlformats.org/drawingml/2006/table">
            <a:tbl>
              <a:tblPr firstRow="1" bandRow="1">
                <a:tableStyleId>{3B4B98B0-60AC-42C2-AFA5-B58CD77FA1E5}</a:tableStyleId>
              </a:tblPr>
              <a:tblGrid>
                <a:gridCol w="4814888"/>
                <a:gridCol w="4814888"/>
              </a:tblGrid>
              <a:tr h="3836563">
                <a:tc>
                  <a:txBody>
                    <a:bodyPr/>
                    <a:lstStyle/>
                    <a:p>
                      <a:pPr marL="285750" indent="-285750">
                        <a:buFont typeface="Arial" panose="020B0604020202020204" pitchFamily="34" charset="0"/>
                        <a:buChar char="•"/>
                      </a:pPr>
                      <a:r>
                        <a:rPr lang="en-US" sz="2200" dirty="0" smtClean="0"/>
                        <a:t>GA+FTS have been used to</a:t>
                      </a:r>
                      <a:r>
                        <a:rPr lang="en-US" sz="2200" baseline="0" dirty="0" smtClean="0"/>
                        <a:t> solve prediction problem in various fields.</a:t>
                      </a:r>
                    </a:p>
                    <a:p>
                      <a:pPr marL="0" indent="0">
                        <a:buFont typeface="Arial" panose="020B0604020202020204" pitchFamily="34" charset="0"/>
                        <a:buNone/>
                      </a:pPr>
                      <a:endParaRPr lang="en-US" sz="2200" baseline="0" dirty="0" smtClean="0"/>
                    </a:p>
                    <a:p>
                      <a:pPr marL="285750" indent="-285750">
                        <a:buFont typeface="Arial" panose="020B0604020202020204" pitchFamily="34" charset="0"/>
                        <a:buChar char="•"/>
                      </a:pPr>
                      <a:r>
                        <a:rPr lang="en-US" sz="2200" baseline="0" dirty="0" smtClean="0"/>
                        <a:t>Implemented to reduce root mean square error and improve accuracy.</a:t>
                      </a:r>
                    </a:p>
                    <a:p>
                      <a:pPr marL="0" indent="0">
                        <a:buFont typeface="Arial" panose="020B0604020202020204" pitchFamily="34" charset="0"/>
                        <a:buNone/>
                      </a:pPr>
                      <a:endParaRPr lang="en-US" sz="2200" baseline="0" dirty="0" smtClean="0"/>
                    </a:p>
                    <a:p>
                      <a:pPr marL="0" indent="0">
                        <a:buFont typeface="Arial" panose="020B0604020202020204" pitchFamily="34" charset="0"/>
                        <a:buNone/>
                      </a:pPr>
                      <a:r>
                        <a:rPr lang="en-US" sz="2200" u="sng" baseline="0" dirty="0" smtClean="0"/>
                        <a:t>Examples:</a:t>
                      </a:r>
                    </a:p>
                    <a:p>
                      <a:pPr marL="0" indent="0">
                        <a:buFont typeface="Arial" panose="020B0604020202020204" pitchFamily="34" charset="0"/>
                        <a:buNone/>
                      </a:pPr>
                      <a:endParaRPr lang="en-US" sz="2200" baseline="0" dirty="0" smtClean="0"/>
                    </a:p>
                    <a:p>
                      <a:pPr marL="457200" indent="-457200">
                        <a:buFont typeface="+mj-lt"/>
                        <a:buAutoNum type="arabicPeriod"/>
                      </a:pPr>
                      <a:r>
                        <a:rPr lang="en-US" sz="2200" baseline="0" dirty="0" smtClean="0"/>
                        <a:t>Stock Market prediction Model.</a:t>
                      </a:r>
                    </a:p>
                    <a:p>
                      <a:pPr marL="457200" indent="-457200">
                        <a:buFont typeface="+mj-lt"/>
                        <a:buAutoNum type="arabicPeriod"/>
                      </a:pPr>
                      <a:r>
                        <a:rPr lang="en-US" sz="2200" baseline="0" dirty="0" smtClean="0"/>
                        <a:t>Enrollment Forecasting.</a:t>
                      </a:r>
                    </a:p>
                    <a:p>
                      <a:pPr marL="457200" indent="-457200">
                        <a:buFont typeface="+mj-lt"/>
                        <a:buAutoNum type="arabicPeriod"/>
                      </a:pPr>
                      <a:r>
                        <a:rPr lang="en-US" sz="2200" baseline="0" dirty="0" smtClean="0"/>
                        <a:t>Temperature Prediction Models.</a:t>
                      </a:r>
                    </a:p>
                    <a:p>
                      <a:pPr marL="457200" indent="-457200">
                        <a:buFont typeface="+mj-lt"/>
                        <a:buAutoNum type="arabicPeriod"/>
                      </a:pPr>
                      <a:r>
                        <a:rPr lang="en-US" sz="2200" baseline="0" dirty="0" smtClean="0"/>
                        <a:t>Tourism Demand Model.</a:t>
                      </a:r>
                    </a:p>
                    <a:p>
                      <a:pPr marL="0" indent="0">
                        <a:buFont typeface="Arial" panose="020B0604020202020204" pitchFamily="34" charset="0"/>
                        <a:buNone/>
                      </a:pPr>
                      <a:endParaRPr lang="en-US" sz="2200" baseline="0" dirty="0" smtClean="0"/>
                    </a:p>
                    <a:p>
                      <a:pPr marL="342900" indent="-342900">
                        <a:buFont typeface="Arial" panose="020B0604020202020204" pitchFamily="34" charset="0"/>
                        <a:buChar char="•"/>
                      </a:pPr>
                      <a:endParaRPr lang="en-US" sz="2200" baseline="0" dirty="0" smtClean="0"/>
                    </a:p>
                    <a:p>
                      <a:pPr marL="285750" indent="-285750">
                        <a:buFont typeface="Arial" panose="020B0604020202020204" pitchFamily="34" charset="0"/>
                        <a:buChar char="•"/>
                      </a:pPr>
                      <a:endParaRPr lang="en-US" sz="2200" dirty="0"/>
                    </a:p>
                  </a:txBody>
                  <a:tcPr/>
                </a:tc>
                <a:tc>
                  <a:txBody>
                    <a:bodyPr/>
                    <a:lstStyle/>
                    <a:p>
                      <a:endParaRPr lang="en-US" sz="2200" dirty="0" smtClean="0"/>
                    </a:p>
                    <a:p>
                      <a:endParaRPr lang="en-US" sz="2200" dirty="0" smtClean="0"/>
                    </a:p>
                    <a:p>
                      <a:endParaRPr lang="en-US" sz="2200" dirty="0" smtClean="0"/>
                    </a:p>
                    <a:p>
                      <a:endParaRPr lang="en-US" sz="2200" dirty="0" smtClean="0"/>
                    </a:p>
                    <a:p>
                      <a:endParaRPr lang="en-US" sz="2200" dirty="0" smtClean="0"/>
                    </a:p>
                    <a:p>
                      <a:endParaRPr lang="en-US" sz="2200" dirty="0" smtClean="0"/>
                    </a:p>
                    <a:p>
                      <a:endParaRPr lang="en-US" sz="2200" dirty="0" smtClean="0"/>
                    </a:p>
                    <a:p>
                      <a:endParaRPr lang="en-US" sz="2200" dirty="0" smtClean="0"/>
                    </a:p>
                    <a:p>
                      <a:endParaRPr lang="en-US" sz="2200" dirty="0" smtClean="0"/>
                    </a:p>
                    <a:p>
                      <a:endParaRPr lang="en-US" sz="2200" dirty="0" smtClean="0"/>
                    </a:p>
                    <a:p>
                      <a:r>
                        <a:rPr lang="en-US" sz="1600" dirty="0" smtClean="0"/>
                        <a:t>Fig: Comparison of the predicted and expected value of Dow Jones Index (Year 2009)</a:t>
                      </a:r>
                      <a:endParaRPr lang="en-US" sz="1600" dirty="0"/>
                    </a:p>
                  </a:txBody>
                  <a:tcPr/>
                </a:tc>
              </a:tr>
            </a:tbl>
          </a:graphicData>
        </a:graphic>
      </p:graphicFrame>
      <p:pic>
        <p:nvPicPr>
          <p:cNvPr id="8" name="Picture 7"/>
          <p:cNvPicPr>
            <a:picLocks noChangeAspect="1"/>
          </p:cNvPicPr>
          <p:nvPr/>
        </p:nvPicPr>
        <p:blipFill>
          <a:blip r:embed="rId2" cstate="print"/>
          <a:stretch>
            <a:fillRect/>
          </a:stretch>
        </p:blipFill>
        <p:spPr>
          <a:xfrm>
            <a:off x="6094476" y="2273792"/>
            <a:ext cx="4918992" cy="3032304"/>
          </a:xfrm>
          <a:prstGeom prst="rect">
            <a:avLst/>
          </a:prstGeom>
        </p:spPr>
      </p:pic>
    </p:spTree>
    <p:extLst>
      <p:ext uri="{BB962C8B-B14F-4D97-AF65-F5344CB8AC3E}">
        <p14:creationId xmlns="" xmlns:p14="http://schemas.microsoft.com/office/powerpoint/2010/main" val="3673629831"/>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Architecture Overview</a:t>
            </a:r>
            <a:endParaRPr lang="en-US" dirty="0"/>
          </a:p>
        </p:txBody>
      </p:sp>
      <p:pic>
        <p:nvPicPr>
          <p:cNvPr id="6" name="Content Placeholder 5"/>
          <p:cNvPicPr>
            <a:picLocks noGrp="1" noChangeAspect="1"/>
          </p:cNvPicPr>
          <p:nvPr>
            <p:ph idx="1"/>
          </p:nvPr>
        </p:nvPicPr>
        <p:blipFill>
          <a:blip r:embed="rId2" cstate="print"/>
          <a:stretch>
            <a:fillRect/>
          </a:stretch>
        </p:blipFill>
        <p:spPr>
          <a:xfrm>
            <a:off x="759854" y="2190750"/>
            <a:ext cx="10328856" cy="4493385"/>
          </a:xfrm>
          <a:prstGeom prst="rect">
            <a:avLst/>
          </a:prstGeom>
        </p:spPr>
      </p:pic>
    </p:spTree>
    <p:extLst>
      <p:ext uri="{BB962C8B-B14F-4D97-AF65-F5344CB8AC3E}">
        <p14:creationId xmlns="" xmlns:p14="http://schemas.microsoft.com/office/powerpoint/2010/main" val="381522045"/>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34096" y="466343"/>
            <a:ext cx="10174696" cy="1362113"/>
          </a:xfrm>
        </p:spPr>
        <p:txBody>
          <a:bodyPr/>
          <a:lstStyle/>
          <a:p>
            <a:r>
              <a:rPr lang="en-US" dirty="0" smtClean="0"/>
              <a:t>Flowchart Implementation</a:t>
            </a:r>
            <a:endParaRPr lang="en-US" dirty="0"/>
          </a:p>
        </p:txBody>
      </p:sp>
      <p:sp>
        <p:nvSpPr>
          <p:cNvPr id="6" name="Content Placeholder 5"/>
          <p:cNvSpPr>
            <a:spLocks noGrp="1"/>
          </p:cNvSpPr>
          <p:nvPr>
            <p:ph sz="half" idx="1"/>
          </p:nvPr>
        </p:nvSpPr>
        <p:spPr>
          <a:xfrm>
            <a:off x="734096" y="2194560"/>
            <a:ext cx="5035768" cy="3986784"/>
          </a:xfrm>
        </p:spPr>
        <p:txBody>
          <a:bodyPr>
            <a:normAutofit/>
          </a:bodyPr>
          <a:lstStyle/>
          <a:p>
            <a:pPr>
              <a:buFont typeface="Arial" panose="020B0604020202020204" pitchFamily="34" charset="0"/>
              <a:buChar char="•"/>
            </a:pPr>
            <a:r>
              <a:rPr lang="en-US" sz="1800" dirty="0"/>
              <a:t>Creation of first generation of Individuals from the time bound data set.</a:t>
            </a:r>
          </a:p>
          <a:p>
            <a:pPr>
              <a:buFont typeface="Arial" panose="020B0604020202020204" pitchFamily="34" charset="0"/>
              <a:buChar char="•"/>
            </a:pPr>
            <a:r>
              <a:rPr lang="en-US" sz="1800" dirty="0"/>
              <a:t>Dividing this data in distributed manner so as to implement the data in MapReduce framework.</a:t>
            </a:r>
          </a:p>
          <a:p>
            <a:pPr>
              <a:buFont typeface="Arial" panose="020B0604020202020204" pitchFamily="34" charset="0"/>
              <a:buChar char="•"/>
            </a:pPr>
            <a:r>
              <a:rPr lang="en-US" sz="1800" dirty="0"/>
              <a:t>Mapper Function -&gt;  Apply FTS to calculate fitness of each individual.</a:t>
            </a:r>
          </a:p>
          <a:p>
            <a:pPr>
              <a:buFont typeface="Arial" panose="020B0604020202020204" pitchFamily="34" charset="0"/>
              <a:buChar char="•"/>
            </a:pPr>
            <a:r>
              <a:rPr lang="en-US" sz="1800" dirty="0"/>
              <a:t>Reducer Function -&gt; Perform selection , crossover and mutation (GA operators) thereby creating an a new generation.</a:t>
            </a:r>
          </a:p>
        </p:txBody>
      </p:sp>
      <p:sp>
        <p:nvSpPr>
          <p:cNvPr id="7" name="Content Placeholder 6"/>
          <p:cNvSpPr>
            <a:spLocks noGrp="1"/>
          </p:cNvSpPr>
          <p:nvPr>
            <p:ph sz="half" idx="2"/>
          </p:nvPr>
        </p:nvSpPr>
        <p:spPr/>
        <p:txBody>
          <a:bodyPr/>
          <a:lstStyle/>
          <a:p>
            <a:endParaRPr lang="en-US"/>
          </a:p>
        </p:txBody>
      </p:sp>
      <p:pic>
        <p:nvPicPr>
          <p:cNvPr id="5" name="Picture 4"/>
          <p:cNvPicPr>
            <a:picLocks noChangeAspect="1"/>
          </p:cNvPicPr>
          <p:nvPr/>
        </p:nvPicPr>
        <p:blipFill>
          <a:blip r:embed="rId2" cstate="print"/>
          <a:stretch>
            <a:fillRect/>
          </a:stretch>
        </p:blipFill>
        <p:spPr>
          <a:xfrm>
            <a:off x="6080719" y="466343"/>
            <a:ext cx="5829086" cy="6269308"/>
          </a:xfrm>
          <a:prstGeom prst="rect">
            <a:avLst/>
          </a:prstGeom>
        </p:spPr>
      </p:pic>
    </p:spTree>
    <p:extLst>
      <p:ext uri="{BB962C8B-B14F-4D97-AF65-F5344CB8AC3E}">
        <p14:creationId xmlns="" xmlns:p14="http://schemas.microsoft.com/office/powerpoint/2010/main" val="806825210"/>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Algorithm</a:t>
            </a:r>
            <a:endParaRPr lang="en-US" dirty="0"/>
          </a:p>
        </p:txBody>
      </p:sp>
      <p:graphicFrame>
        <p:nvGraphicFramePr>
          <p:cNvPr id="6" name="Content Placeholder 5"/>
          <p:cNvGraphicFramePr>
            <a:graphicFrameLocks noGrp="1"/>
          </p:cNvGraphicFramePr>
          <p:nvPr>
            <p:ph idx="1"/>
            <p:extLst>
              <p:ext uri="{D42A27DB-BD31-4B8C-83A1-F6EECF244321}">
                <p14:modId xmlns="" xmlns:p14="http://schemas.microsoft.com/office/powerpoint/2010/main" val="4084315932"/>
              </p:ext>
            </p:extLst>
          </p:nvPr>
        </p:nvGraphicFramePr>
        <p:xfrm>
          <a:off x="983310" y="2023325"/>
          <a:ext cx="10749344" cy="473808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 xmlns:p14="http://schemas.microsoft.com/office/powerpoint/2010/main" val="4137688951"/>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graphicEl>
                                              <a:dgm id="{E12F602B-E411-4E05-88C6-442EB4037CAE}"/>
                                            </p:graphicEl>
                                          </p:spTgt>
                                        </p:tgtEl>
                                        <p:attrNameLst>
                                          <p:attrName>style.visibility</p:attrName>
                                        </p:attrNameLst>
                                      </p:cBhvr>
                                      <p:to>
                                        <p:strVal val="visible"/>
                                      </p:to>
                                    </p:set>
                                    <p:animEffect transition="in" filter="fade">
                                      <p:cBhvr>
                                        <p:cTn id="7" dur="1000"/>
                                        <p:tgtEl>
                                          <p:spTgt spid="6">
                                            <p:graphicEl>
                                              <a:dgm id="{E12F602B-E411-4E05-88C6-442EB4037CAE}"/>
                                            </p:graphicEl>
                                          </p:spTgt>
                                        </p:tgtEl>
                                      </p:cBhvr>
                                    </p:animEffect>
                                    <p:anim calcmode="lin" valueType="num">
                                      <p:cBhvr>
                                        <p:cTn id="8" dur="1000" fill="hold"/>
                                        <p:tgtEl>
                                          <p:spTgt spid="6">
                                            <p:graphicEl>
                                              <a:dgm id="{E12F602B-E411-4E05-88C6-442EB4037CAE}"/>
                                            </p:graphicEl>
                                          </p:spTgt>
                                        </p:tgtEl>
                                        <p:attrNameLst>
                                          <p:attrName>ppt_x</p:attrName>
                                        </p:attrNameLst>
                                      </p:cBhvr>
                                      <p:tavLst>
                                        <p:tav tm="0">
                                          <p:val>
                                            <p:strVal val="#ppt_x"/>
                                          </p:val>
                                        </p:tav>
                                        <p:tav tm="100000">
                                          <p:val>
                                            <p:strVal val="#ppt_x"/>
                                          </p:val>
                                        </p:tav>
                                      </p:tavLst>
                                    </p:anim>
                                    <p:anim calcmode="lin" valueType="num">
                                      <p:cBhvr>
                                        <p:cTn id="9" dur="1000" fill="hold"/>
                                        <p:tgtEl>
                                          <p:spTgt spid="6">
                                            <p:graphicEl>
                                              <a:dgm id="{E12F602B-E411-4E05-88C6-442EB4037CAE}"/>
                                            </p:graphic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6">
                                            <p:graphicEl>
                                              <a:dgm id="{435F2EF7-A9B9-4173-AFEA-B77886D66E86}"/>
                                            </p:graphicEl>
                                          </p:spTgt>
                                        </p:tgtEl>
                                        <p:attrNameLst>
                                          <p:attrName>style.visibility</p:attrName>
                                        </p:attrNameLst>
                                      </p:cBhvr>
                                      <p:to>
                                        <p:strVal val="visible"/>
                                      </p:to>
                                    </p:set>
                                    <p:animEffect transition="in" filter="fade">
                                      <p:cBhvr>
                                        <p:cTn id="14" dur="1000"/>
                                        <p:tgtEl>
                                          <p:spTgt spid="6">
                                            <p:graphicEl>
                                              <a:dgm id="{435F2EF7-A9B9-4173-AFEA-B77886D66E86}"/>
                                            </p:graphicEl>
                                          </p:spTgt>
                                        </p:tgtEl>
                                      </p:cBhvr>
                                    </p:animEffect>
                                    <p:anim calcmode="lin" valueType="num">
                                      <p:cBhvr>
                                        <p:cTn id="15" dur="1000" fill="hold"/>
                                        <p:tgtEl>
                                          <p:spTgt spid="6">
                                            <p:graphicEl>
                                              <a:dgm id="{435F2EF7-A9B9-4173-AFEA-B77886D66E86}"/>
                                            </p:graphicEl>
                                          </p:spTgt>
                                        </p:tgtEl>
                                        <p:attrNameLst>
                                          <p:attrName>ppt_x</p:attrName>
                                        </p:attrNameLst>
                                      </p:cBhvr>
                                      <p:tavLst>
                                        <p:tav tm="0">
                                          <p:val>
                                            <p:strVal val="#ppt_x"/>
                                          </p:val>
                                        </p:tav>
                                        <p:tav tm="100000">
                                          <p:val>
                                            <p:strVal val="#ppt_x"/>
                                          </p:val>
                                        </p:tav>
                                      </p:tavLst>
                                    </p:anim>
                                    <p:anim calcmode="lin" valueType="num">
                                      <p:cBhvr>
                                        <p:cTn id="16" dur="1000" fill="hold"/>
                                        <p:tgtEl>
                                          <p:spTgt spid="6">
                                            <p:graphicEl>
                                              <a:dgm id="{435F2EF7-A9B9-4173-AFEA-B77886D66E86}"/>
                                            </p:graphic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6">
                                            <p:graphicEl>
                                              <a:dgm id="{D114D6D1-535D-4448-8E12-68A4581E5D41}"/>
                                            </p:graphicEl>
                                          </p:spTgt>
                                        </p:tgtEl>
                                        <p:attrNameLst>
                                          <p:attrName>style.visibility</p:attrName>
                                        </p:attrNameLst>
                                      </p:cBhvr>
                                      <p:to>
                                        <p:strVal val="visible"/>
                                      </p:to>
                                    </p:set>
                                    <p:animEffect transition="in" filter="fade">
                                      <p:cBhvr>
                                        <p:cTn id="21" dur="1000"/>
                                        <p:tgtEl>
                                          <p:spTgt spid="6">
                                            <p:graphicEl>
                                              <a:dgm id="{D114D6D1-535D-4448-8E12-68A4581E5D41}"/>
                                            </p:graphicEl>
                                          </p:spTgt>
                                        </p:tgtEl>
                                      </p:cBhvr>
                                    </p:animEffect>
                                    <p:anim calcmode="lin" valueType="num">
                                      <p:cBhvr>
                                        <p:cTn id="22" dur="1000" fill="hold"/>
                                        <p:tgtEl>
                                          <p:spTgt spid="6">
                                            <p:graphicEl>
                                              <a:dgm id="{D114D6D1-535D-4448-8E12-68A4581E5D41}"/>
                                            </p:graphicEl>
                                          </p:spTgt>
                                        </p:tgtEl>
                                        <p:attrNameLst>
                                          <p:attrName>ppt_x</p:attrName>
                                        </p:attrNameLst>
                                      </p:cBhvr>
                                      <p:tavLst>
                                        <p:tav tm="0">
                                          <p:val>
                                            <p:strVal val="#ppt_x"/>
                                          </p:val>
                                        </p:tav>
                                        <p:tav tm="100000">
                                          <p:val>
                                            <p:strVal val="#ppt_x"/>
                                          </p:val>
                                        </p:tav>
                                      </p:tavLst>
                                    </p:anim>
                                    <p:anim calcmode="lin" valueType="num">
                                      <p:cBhvr>
                                        <p:cTn id="23" dur="1000" fill="hold"/>
                                        <p:tgtEl>
                                          <p:spTgt spid="6">
                                            <p:graphicEl>
                                              <a:dgm id="{D114D6D1-535D-4448-8E12-68A4581E5D41}"/>
                                            </p:graphic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6">
                                            <p:graphicEl>
                                              <a:dgm id="{E85F77A3-5631-44CD-80D0-4C11EB66EEF3}"/>
                                            </p:graphicEl>
                                          </p:spTgt>
                                        </p:tgtEl>
                                        <p:attrNameLst>
                                          <p:attrName>style.visibility</p:attrName>
                                        </p:attrNameLst>
                                      </p:cBhvr>
                                      <p:to>
                                        <p:strVal val="visible"/>
                                      </p:to>
                                    </p:set>
                                    <p:animEffect transition="in" filter="fade">
                                      <p:cBhvr>
                                        <p:cTn id="28" dur="1000"/>
                                        <p:tgtEl>
                                          <p:spTgt spid="6">
                                            <p:graphicEl>
                                              <a:dgm id="{E85F77A3-5631-44CD-80D0-4C11EB66EEF3}"/>
                                            </p:graphicEl>
                                          </p:spTgt>
                                        </p:tgtEl>
                                      </p:cBhvr>
                                    </p:animEffect>
                                    <p:anim calcmode="lin" valueType="num">
                                      <p:cBhvr>
                                        <p:cTn id="29" dur="1000" fill="hold"/>
                                        <p:tgtEl>
                                          <p:spTgt spid="6">
                                            <p:graphicEl>
                                              <a:dgm id="{E85F77A3-5631-44CD-80D0-4C11EB66EEF3}"/>
                                            </p:graphicEl>
                                          </p:spTgt>
                                        </p:tgtEl>
                                        <p:attrNameLst>
                                          <p:attrName>ppt_x</p:attrName>
                                        </p:attrNameLst>
                                      </p:cBhvr>
                                      <p:tavLst>
                                        <p:tav tm="0">
                                          <p:val>
                                            <p:strVal val="#ppt_x"/>
                                          </p:val>
                                        </p:tav>
                                        <p:tav tm="100000">
                                          <p:val>
                                            <p:strVal val="#ppt_x"/>
                                          </p:val>
                                        </p:tav>
                                      </p:tavLst>
                                    </p:anim>
                                    <p:anim calcmode="lin" valueType="num">
                                      <p:cBhvr>
                                        <p:cTn id="30" dur="1000" fill="hold"/>
                                        <p:tgtEl>
                                          <p:spTgt spid="6">
                                            <p:graphicEl>
                                              <a:dgm id="{E85F77A3-5631-44CD-80D0-4C11EB66EEF3}"/>
                                            </p:graphic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6">
                                            <p:graphicEl>
                                              <a:dgm id="{BD95ED64-CC87-41FE-8BF8-A526B41C51AA}"/>
                                            </p:graphicEl>
                                          </p:spTgt>
                                        </p:tgtEl>
                                        <p:attrNameLst>
                                          <p:attrName>style.visibility</p:attrName>
                                        </p:attrNameLst>
                                      </p:cBhvr>
                                      <p:to>
                                        <p:strVal val="visible"/>
                                      </p:to>
                                    </p:set>
                                    <p:animEffect transition="in" filter="fade">
                                      <p:cBhvr>
                                        <p:cTn id="35" dur="1000"/>
                                        <p:tgtEl>
                                          <p:spTgt spid="6">
                                            <p:graphicEl>
                                              <a:dgm id="{BD95ED64-CC87-41FE-8BF8-A526B41C51AA}"/>
                                            </p:graphicEl>
                                          </p:spTgt>
                                        </p:tgtEl>
                                      </p:cBhvr>
                                    </p:animEffect>
                                    <p:anim calcmode="lin" valueType="num">
                                      <p:cBhvr>
                                        <p:cTn id="36" dur="1000" fill="hold"/>
                                        <p:tgtEl>
                                          <p:spTgt spid="6">
                                            <p:graphicEl>
                                              <a:dgm id="{BD95ED64-CC87-41FE-8BF8-A526B41C51AA}"/>
                                            </p:graphicEl>
                                          </p:spTgt>
                                        </p:tgtEl>
                                        <p:attrNameLst>
                                          <p:attrName>ppt_x</p:attrName>
                                        </p:attrNameLst>
                                      </p:cBhvr>
                                      <p:tavLst>
                                        <p:tav tm="0">
                                          <p:val>
                                            <p:strVal val="#ppt_x"/>
                                          </p:val>
                                        </p:tav>
                                        <p:tav tm="100000">
                                          <p:val>
                                            <p:strVal val="#ppt_x"/>
                                          </p:val>
                                        </p:tav>
                                      </p:tavLst>
                                    </p:anim>
                                    <p:anim calcmode="lin" valueType="num">
                                      <p:cBhvr>
                                        <p:cTn id="37" dur="1000" fill="hold"/>
                                        <p:tgtEl>
                                          <p:spTgt spid="6">
                                            <p:graphicEl>
                                              <a:dgm id="{BD95ED64-CC87-41FE-8BF8-A526B41C51AA}"/>
                                            </p:graphic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6">
                                            <p:graphicEl>
                                              <a:dgm id="{00A2ED19-E91E-4FC5-B624-C5035F24CA22}"/>
                                            </p:graphicEl>
                                          </p:spTgt>
                                        </p:tgtEl>
                                        <p:attrNameLst>
                                          <p:attrName>style.visibility</p:attrName>
                                        </p:attrNameLst>
                                      </p:cBhvr>
                                      <p:to>
                                        <p:strVal val="visible"/>
                                      </p:to>
                                    </p:set>
                                    <p:animEffect transition="in" filter="fade">
                                      <p:cBhvr>
                                        <p:cTn id="42" dur="1000"/>
                                        <p:tgtEl>
                                          <p:spTgt spid="6">
                                            <p:graphicEl>
                                              <a:dgm id="{00A2ED19-E91E-4FC5-B624-C5035F24CA22}"/>
                                            </p:graphicEl>
                                          </p:spTgt>
                                        </p:tgtEl>
                                      </p:cBhvr>
                                    </p:animEffect>
                                    <p:anim calcmode="lin" valueType="num">
                                      <p:cBhvr>
                                        <p:cTn id="43" dur="1000" fill="hold"/>
                                        <p:tgtEl>
                                          <p:spTgt spid="6">
                                            <p:graphicEl>
                                              <a:dgm id="{00A2ED19-E91E-4FC5-B624-C5035F24CA22}"/>
                                            </p:graphicEl>
                                          </p:spTgt>
                                        </p:tgtEl>
                                        <p:attrNameLst>
                                          <p:attrName>ppt_x</p:attrName>
                                        </p:attrNameLst>
                                      </p:cBhvr>
                                      <p:tavLst>
                                        <p:tav tm="0">
                                          <p:val>
                                            <p:strVal val="#ppt_x"/>
                                          </p:val>
                                        </p:tav>
                                        <p:tav tm="100000">
                                          <p:val>
                                            <p:strVal val="#ppt_x"/>
                                          </p:val>
                                        </p:tav>
                                      </p:tavLst>
                                    </p:anim>
                                    <p:anim calcmode="lin" valueType="num">
                                      <p:cBhvr>
                                        <p:cTn id="44" dur="1000" fill="hold"/>
                                        <p:tgtEl>
                                          <p:spTgt spid="6">
                                            <p:graphicEl>
                                              <a:dgm id="{00A2ED19-E91E-4FC5-B624-C5035F24CA22}"/>
                                            </p:graphic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grpId="0" nodeType="clickEffect">
                                  <p:stCondLst>
                                    <p:cond delay="0"/>
                                  </p:stCondLst>
                                  <p:childTnLst>
                                    <p:set>
                                      <p:cBhvr>
                                        <p:cTn id="48" dur="1" fill="hold">
                                          <p:stCondLst>
                                            <p:cond delay="0"/>
                                          </p:stCondLst>
                                        </p:cTn>
                                        <p:tgtEl>
                                          <p:spTgt spid="6">
                                            <p:graphicEl>
                                              <a:dgm id="{54FF6EA3-889A-40C2-8096-22F031E305C7}"/>
                                            </p:graphicEl>
                                          </p:spTgt>
                                        </p:tgtEl>
                                        <p:attrNameLst>
                                          <p:attrName>style.visibility</p:attrName>
                                        </p:attrNameLst>
                                      </p:cBhvr>
                                      <p:to>
                                        <p:strVal val="visible"/>
                                      </p:to>
                                    </p:set>
                                    <p:animEffect transition="in" filter="fade">
                                      <p:cBhvr>
                                        <p:cTn id="49" dur="1000"/>
                                        <p:tgtEl>
                                          <p:spTgt spid="6">
                                            <p:graphicEl>
                                              <a:dgm id="{54FF6EA3-889A-40C2-8096-22F031E305C7}"/>
                                            </p:graphicEl>
                                          </p:spTgt>
                                        </p:tgtEl>
                                      </p:cBhvr>
                                    </p:animEffect>
                                    <p:anim calcmode="lin" valueType="num">
                                      <p:cBhvr>
                                        <p:cTn id="50" dur="1000" fill="hold"/>
                                        <p:tgtEl>
                                          <p:spTgt spid="6">
                                            <p:graphicEl>
                                              <a:dgm id="{54FF6EA3-889A-40C2-8096-22F031E305C7}"/>
                                            </p:graphicEl>
                                          </p:spTgt>
                                        </p:tgtEl>
                                        <p:attrNameLst>
                                          <p:attrName>ppt_x</p:attrName>
                                        </p:attrNameLst>
                                      </p:cBhvr>
                                      <p:tavLst>
                                        <p:tav tm="0">
                                          <p:val>
                                            <p:strVal val="#ppt_x"/>
                                          </p:val>
                                        </p:tav>
                                        <p:tav tm="100000">
                                          <p:val>
                                            <p:strVal val="#ppt_x"/>
                                          </p:val>
                                        </p:tav>
                                      </p:tavLst>
                                    </p:anim>
                                    <p:anim calcmode="lin" valueType="num">
                                      <p:cBhvr>
                                        <p:cTn id="51" dur="1000" fill="hold"/>
                                        <p:tgtEl>
                                          <p:spTgt spid="6">
                                            <p:graphicEl>
                                              <a:dgm id="{54FF6EA3-889A-40C2-8096-22F031E305C7}"/>
                                            </p:graphicEl>
                                          </p:spTgt>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2" presetClass="entr" presetSubtype="0" fill="hold" grpId="0" nodeType="clickEffect">
                                  <p:stCondLst>
                                    <p:cond delay="0"/>
                                  </p:stCondLst>
                                  <p:childTnLst>
                                    <p:set>
                                      <p:cBhvr>
                                        <p:cTn id="55" dur="1" fill="hold">
                                          <p:stCondLst>
                                            <p:cond delay="0"/>
                                          </p:stCondLst>
                                        </p:cTn>
                                        <p:tgtEl>
                                          <p:spTgt spid="6">
                                            <p:graphicEl>
                                              <a:dgm id="{D1BF4B8E-FDB4-4069-8E60-2467BDD40C16}"/>
                                            </p:graphicEl>
                                          </p:spTgt>
                                        </p:tgtEl>
                                        <p:attrNameLst>
                                          <p:attrName>style.visibility</p:attrName>
                                        </p:attrNameLst>
                                      </p:cBhvr>
                                      <p:to>
                                        <p:strVal val="visible"/>
                                      </p:to>
                                    </p:set>
                                    <p:animEffect transition="in" filter="fade">
                                      <p:cBhvr>
                                        <p:cTn id="56" dur="1000"/>
                                        <p:tgtEl>
                                          <p:spTgt spid="6">
                                            <p:graphicEl>
                                              <a:dgm id="{D1BF4B8E-FDB4-4069-8E60-2467BDD40C16}"/>
                                            </p:graphicEl>
                                          </p:spTgt>
                                        </p:tgtEl>
                                      </p:cBhvr>
                                    </p:animEffect>
                                    <p:anim calcmode="lin" valueType="num">
                                      <p:cBhvr>
                                        <p:cTn id="57" dur="1000" fill="hold"/>
                                        <p:tgtEl>
                                          <p:spTgt spid="6">
                                            <p:graphicEl>
                                              <a:dgm id="{D1BF4B8E-FDB4-4069-8E60-2467BDD40C16}"/>
                                            </p:graphicEl>
                                          </p:spTgt>
                                        </p:tgtEl>
                                        <p:attrNameLst>
                                          <p:attrName>ppt_x</p:attrName>
                                        </p:attrNameLst>
                                      </p:cBhvr>
                                      <p:tavLst>
                                        <p:tav tm="0">
                                          <p:val>
                                            <p:strVal val="#ppt_x"/>
                                          </p:val>
                                        </p:tav>
                                        <p:tav tm="100000">
                                          <p:val>
                                            <p:strVal val="#ppt_x"/>
                                          </p:val>
                                        </p:tav>
                                      </p:tavLst>
                                    </p:anim>
                                    <p:anim calcmode="lin" valueType="num">
                                      <p:cBhvr>
                                        <p:cTn id="58" dur="1000" fill="hold"/>
                                        <p:tgtEl>
                                          <p:spTgt spid="6">
                                            <p:graphicEl>
                                              <a:dgm id="{D1BF4B8E-FDB4-4069-8E60-2467BDD40C16}"/>
                                            </p:graphicEl>
                                          </p:spTgt>
                                        </p:tgtEl>
                                        <p:attrNameLst>
                                          <p:attrName>ppt_y</p:attrName>
                                        </p:attrNameLst>
                                      </p:cBhvr>
                                      <p:tavLst>
                                        <p:tav tm="0">
                                          <p:val>
                                            <p:strVal val="#ppt_y+.1"/>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42" presetClass="entr" presetSubtype="0" fill="hold" grpId="0" nodeType="clickEffect">
                                  <p:stCondLst>
                                    <p:cond delay="0"/>
                                  </p:stCondLst>
                                  <p:childTnLst>
                                    <p:set>
                                      <p:cBhvr>
                                        <p:cTn id="62" dur="1" fill="hold">
                                          <p:stCondLst>
                                            <p:cond delay="0"/>
                                          </p:stCondLst>
                                        </p:cTn>
                                        <p:tgtEl>
                                          <p:spTgt spid="6">
                                            <p:graphicEl>
                                              <a:dgm id="{E6F646E6-884E-49C8-A2BB-7CCB847CB536}"/>
                                            </p:graphicEl>
                                          </p:spTgt>
                                        </p:tgtEl>
                                        <p:attrNameLst>
                                          <p:attrName>style.visibility</p:attrName>
                                        </p:attrNameLst>
                                      </p:cBhvr>
                                      <p:to>
                                        <p:strVal val="visible"/>
                                      </p:to>
                                    </p:set>
                                    <p:animEffect transition="in" filter="fade">
                                      <p:cBhvr>
                                        <p:cTn id="63" dur="1000"/>
                                        <p:tgtEl>
                                          <p:spTgt spid="6">
                                            <p:graphicEl>
                                              <a:dgm id="{E6F646E6-884E-49C8-A2BB-7CCB847CB536}"/>
                                            </p:graphicEl>
                                          </p:spTgt>
                                        </p:tgtEl>
                                      </p:cBhvr>
                                    </p:animEffect>
                                    <p:anim calcmode="lin" valueType="num">
                                      <p:cBhvr>
                                        <p:cTn id="64" dur="1000" fill="hold"/>
                                        <p:tgtEl>
                                          <p:spTgt spid="6">
                                            <p:graphicEl>
                                              <a:dgm id="{E6F646E6-884E-49C8-A2BB-7CCB847CB536}"/>
                                            </p:graphicEl>
                                          </p:spTgt>
                                        </p:tgtEl>
                                        <p:attrNameLst>
                                          <p:attrName>ppt_x</p:attrName>
                                        </p:attrNameLst>
                                      </p:cBhvr>
                                      <p:tavLst>
                                        <p:tav tm="0">
                                          <p:val>
                                            <p:strVal val="#ppt_x"/>
                                          </p:val>
                                        </p:tav>
                                        <p:tav tm="100000">
                                          <p:val>
                                            <p:strVal val="#ppt_x"/>
                                          </p:val>
                                        </p:tav>
                                      </p:tavLst>
                                    </p:anim>
                                    <p:anim calcmode="lin" valueType="num">
                                      <p:cBhvr>
                                        <p:cTn id="65" dur="1000" fill="hold"/>
                                        <p:tgtEl>
                                          <p:spTgt spid="6">
                                            <p:graphicEl>
                                              <a:dgm id="{E6F646E6-884E-49C8-A2BB-7CCB847CB536}"/>
                                            </p:graphicEl>
                                          </p:spTgt>
                                        </p:tgtEl>
                                        <p:attrNameLst>
                                          <p:attrName>ppt_y</p:attrName>
                                        </p:attrNameLst>
                                      </p:cBhvr>
                                      <p:tavLst>
                                        <p:tav tm="0">
                                          <p:val>
                                            <p:strVal val="#ppt_y+.1"/>
                                          </p:val>
                                        </p:tav>
                                        <p:tav tm="100000">
                                          <p:val>
                                            <p:strVal val="#ppt_y"/>
                                          </p:val>
                                        </p:tav>
                                      </p:tavLst>
                                    </p:anim>
                                  </p:childTnLst>
                                </p:cTn>
                              </p:par>
                            </p:childTnLst>
                          </p:cTn>
                        </p:par>
                      </p:childTnLst>
                    </p:cTn>
                  </p:par>
                  <p:par>
                    <p:cTn id="66" fill="hold">
                      <p:stCondLst>
                        <p:cond delay="indefinite"/>
                      </p:stCondLst>
                      <p:childTnLst>
                        <p:par>
                          <p:cTn id="67" fill="hold">
                            <p:stCondLst>
                              <p:cond delay="0"/>
                            </p:stCondLst>
                            <p:childTnLst>
                              <p:par>
                                <p:cTn id="68" presetID="42" presetClass="entr" presetSubtype="0" fill="hold" grpId="0" nodeType="clickEffect">
                                  <p:stCondLst>
                                    <p:cond delay="0"/>
                                  </p:stCondLst>
                                  <p:childTnLst>
                                    <p:set>
                                      <p:cBhvr>
                                        <p:cTn id="69" dur="1" fill="hold">
                                          <p:stCondLst>
                                            <p:cond delay="0"/>
                                          </p:stCondLst>
                                        </p:cTn>
                                        <p:tgtEl>
                                          <p:spTgt spid="6">
                                            <p:graphicEl>
                                              <a:dgm id="{D9BF96DE-8390-46EA-920D-D5489E43B966}"/>
                                            </p:graphicEl>
                                          </p:spTgt>
                                        </p:tgtEl>
                                        <p:attrNameLst>
                                          <p:attrName>style.visibility</p:attrName>
                                        </p:attrNameLst>
                                      </p:cBhvr>
                                      <p:to>
                                        <p:strVal val="visible"/>
                                      </p:to>
                                    </p:set>
                                    <p:animEffect transition="in" filter="fade">
                                      <p:cBhvr>
                                        <p:cTn id="70" dur="1000"/>
                                        <p:tgtEl>
                                          <p:spTgt spid="6">
                                            <p:graphicEl>
                                              <a:dgm id="{D9BF96DE-8390-46EA-920D-D5489E43B966}"/>
                                            </p:graphicEl>
                                          </p:spTgt>
                                        </p:tgtEl>
                                      </p:cBhvr>
                                    </p:animEffect>
                                    <p:anim calcmode="lin" valueType="num">
                                      <p:cBhvr>
                                        <p:cTn id="71" dur="1000" fill="hold"/>
                                        <p:tgtEl>
                                          <p:spTgt spid="6">
                                            <p:graphicEl>
                                              <a:dgm id="{D9BF96DE-8390-46EA-920D-D5489E43B966}"/>
                                            </p:graphicEl>
                                          </p:spTgt>
                                        </p:tgtEl>
                                        <p:attrNameLst>
                                          <p:attrName>ppt_x</p:attrName>
                                        </p:attrNameLst>
                                      </p:cBhvr>
                                      <p:tavLst>
                                        <p:tav tm="0">
                                          <p:val>
                                            <p:strVal val="#ppt_x"/>
                                          </p:val>
                                        </p:tav>
                                        <p:tav tm="100000">
                                          <p:val>
                                            <p:strVal val="#ppt_x"/>
                                          </p:val>
                                        </p:tav>
                                      </p:tavLst>
                                    </p:anim>
                                    <p:anim calcmode="lin" valueType="num">
                                      <p:cBhvr>
                                        <p:cTn id="72" dur="1000" fill="hold"/>
                                        <p:tgtEl>
                                          <p:spTgt spid="6">
                                            <p:graphicEl>
                                              <a:dgm id="{D9BF96DE-8390-46EA-920D-D5489E43B966}"/>
                                            </p:graphic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Sub>
          <a:bldDgm bld="one"/>
        </p:bldSub>
      </p:bldGraphic>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2581" y="466343"/>
            <a:ext cx="10226212" cy="1362113"/>
          </a:xfrm>
        </p:spPr>
        <p:txBody>
          <a:bodyPr/>
          <a:lstStyle/>
          <a:p>
            <a:r>
              <a:rPr lang="en-US" dirty="0" smtClean="0"/>
              <a:t>SUB-SYSTEM A : Genetic Algorithm (GA)</a:t>
            </a:r>
            <a:endParaRPr lang="en-US" dirty="0"/>
          </a:p>
        </p:txBody>
      </p:sp>
      <p:graphicFrame>
        <p:nvGraphicFramePr>
          <p:cNvPr id="4" name="Content Placeholder 3"/>
          <p:cNvGraphicFramePr>
            <a:graphicFrameLocks noGrp="1"/>
          </p:cNvGraphicFramePr>
          <p:nvPr>
            <p:ph idx="1"/>
            <p:extLst>
              <p:ext uri="{D42A27DB-BD31-4B8C-83A1-F6EECF244321}">
                <p14:modId xmlns="" xmlns:p14="http://schemas.microsoft.com/office/powerpoint/2010/main" val="1089608950"/>
              </p:ext>
            </p:extLst>
          </p:nvPr>
        </p:nvGraphicFramePr>
        <p:xfrm>
          <a:off x="643945" y="1828455"/>
          <a:ext cx="10947042" cy="5029545"/>
        </p:xfrm>
        <a:graphic>
          <a:graphicData uri="http://schemas.openxmlformats.org/drawingml/2006/table">
            <a:tbl>
              <a:tblPr firstRow="1" bandRow="1">
                <a:tableStyleId>{3B4B98B0-60AC-42C2-AFA5-B58CD77FA1E5}</a:tableStyleId>
              </a:tblPr>
              <a:tblGrid>
                <a:gridCol w="10947042"/>
              </a:tblGrid>
              <a:tr h="4433417">
                <a:tc>
                  <a:txBody>
                    <a:bodyPr/>
                    <a:lstStyle/>
                    <a:p>
                      <a:pPr marL="285750" indent="-285750">
                        <a:buFont typeface="Arial" panose="020B0604020202020204" pitchFamily="34" charset="0"/>
                        <a:buChar char="•"/>
                      </a:pPr>
                      <a:r>
                        <a:rPr lang="en-US" sz="1800" b="1" u="sng" kern="1200" dirty="0" smtClean="0">
                          <a:solidFill>
                            <a:schemeClr val="tx1"/>
                          </a:solidFill>
                          <a:effectLst/>
                          <a:latin typeface="+mn-lt"/>
                          <a:ea typeface="+mn-ea"/>
                          <a:cs typeface="+mn-cs"/>
                        </a:rPr>
                        <a:t>A set of computational methods that are inspired by evolutionary biology such as mutation, selection, inheritance and crossover that can be used to find solutions to optimization problem.</a:t>
                      </a:r>
                    </a:p>
                    <a:p>
                      <a:pPr marL="0" indent="0">
                        <a:buFont typeface="Arial" panose="020B0604020202020204" pitchFamily="34" charset="0"/>
                        <a:buNone/>
                      </a:pPr>
                      <a:endParaRPr lang="en-US" dirty="0"/>
                    </a:p>
                  </a:txBody>
                  <a:tcPr/>
                </a:tc>
              </a:tr>
              <a:tr h="596128">
                <a:tc>
                  <a:txBody>
                    <a:bodyPr/>
                    <a:lstStyle/>
                    <a:p>
                      <a:r>
                        <a:rPr lang="en-US" sz="2000" dirty="0" smtClean="0"/>
                        <a:t>                Genetic Algorithm mimics the evolutionary principle “ Survival of the Fittest”</a:t>
                      </a:r>
                      <a:endParaRPr lang="en-US" sz="2000" dirty="0"/>
                    </a:p>
                  </a:txBody>
                  <a:tcPr/>
                </a:tc>
              </a:tr>
            </a:tbl>
          </a:graphicData>
        </a:graphic>
      </p:graphicFrame>
      <p:graphicFrame>
        <p:nvGraphicFramePr>
          <p:cNvPr id="8" name="Diagram 7"/>
          <p:cNvGraphicFramePr/>
          <p:nvPr>
            <p:extLst>
              <p:ext uri="{D42A27DB-BD31-4B8C-83A1-F6EECF244321}">
                <p14:modId xmlns="" xmlns:p14="http://schemas.microsoft.com/office/powerpoint/2010/main" val="4258847414"/>
              </p:ext>
            </p:extLst>
          </p:nvPr>
        </p:nvGraphicFramePr>
        <p:xfrm>
          <a:off x="721603" y="2511381"/>
          <a:ext cx="10714836" cy="363184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 xmlns:p14="http://schemas.microsoft.com/office/powerpoint/2010/main" val="2766219574"/>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3791" y="466343"/>
            <a:ext cx="11075831" cy="1362113"/>
          </a:xfrm>
        </p:spPr>
        <p:txBody>
          <a:bodyPr/>
          <a:lstStyle/>
          <a:p>
            <a:r>
              <a:rPr lang="en-US" dirty="0" smtClean="0"/>
              <a:t>SUB-SYSTEM B : Fuzzy Time Series (FTS).	</a:t>
            </a:r>
            <a:endParaRPr lang="en-US" dirty="0"/>
          </a:p>
        </p:txBody>
      </p:sp>
      <p:graphicFrame>
        <p:nvGraphicFramePr>
          <p:cNvPr id="6" name="Content Placeholder 5"/>
          <p:cNvGraphicFramePr>
            <a:graphicFrameLocks noGrp="1"/>
          </p:cNvGraphicFramePr>
          <p:nvPr>
            <p:ph idx="1"/>
            <p:extLst>
              <p:ext uri="{D42A27DB-BD31-4B8C-83A1-F6EECF244321}">
                <p14:modId xmlns="" xmlns:p14="http://schemas.microsoft.com/office/powerpoint/2010/main" val="1802043884"/>
              </p:ext>
            </p:extLst>
          </p:nvPr>
        </p:nvGraphicFramePr>
        <p:xfrm>
          <a:off x="553791" y="2074840"/>
          <a:ext cx="10637950" cy="44291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 xmlns:p14="http://schemas.microsoft.com/office/powerpoint/2010/main" val="3302724577"/>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SUB-SYSTEM C: GA+FTS Hybrid Model 	</a:t>
            </a:r>
            <a:endParaRPr lang="en-US" dirty="0"/>
          </a:p>
        </p:txBody>
      </p:sp>
      <p:sp>
        <p:nvSpPr>
          <p:cNvPr id="3" name="Content Placeholder 2"/>
          <p:cNvSpPr>
            <a:spLocks noGrp="1"/>
          </p:cNvSpPr>
          <p:nvPr>
            <p:ph sz="half" idx="1"/>
          </p:nvPr>
        </p:nvSpPr>
        <p:spPr>
          <a:xfrm>
            <a:off x="893793" y="2194559"/>
            <a:ext cx="5172156" cy="4283513"/>
          </a:xfrm>
        </p:spPr>
        <p:txBody>
          <a:bodyPr>
            <a:normAutofit/>
          </a:bodyPr>
          <a:lstStyle/>
          <a:p>
            <a:pPr>
              <a:buFont typeface="Arial" panose="020B0604020202020204" pitchFamily="34" charset="0"/>
              <a:buChar char="•"/>
            </a:pPr>
            <a:r>
              <a:rPr lang="en-US" sz="2000" dirty="0" smtClean="0"/>
              <a:t>Basic Idea is to predict from a time bound data set by making use of FTS and GA.</a:t>
            </a:r>
          </a:p>
          <a:p>
            <a:pPr>
              <a:buFont typeface="Arial" panose="020B0604020202020204" pitchFamily="34" charset="0"/>
              <a:buChar char="•"/>
            </a:pPr>
            <a:r>
              <a:rPr lang="en-US" sz="2000" dirty="0" smtClean="0"/>
              <a:t>FTS used as fitness calculator that is to calculate correctness of prediction for each individual as a function of Root Mean Square Error (RMS).</a:t>
            </a:r>
          </a:p>
          <a:p>
            <a:pPr>
              <a:buFont typeface="Arial" panose="020B0604020202020204" pitchFamily="34" charset="0"/>
              <a:buChar char="•"/>
            </a:pPr>
            <a:r>
              <a:rPr lang="en-US" sz="2000" dirty="0" smtClean="0"/>
              <a:t>GA used to improve correctness for each generation over previous generation by making use of GA operators.</a:t>
            </a:r>
          </a:p>
          <a:p>
            <a:pPr>
              <a:buFont typeface="Arial" panose="020B0604020202020204" pitchFamily="34" charset="0"/>
              <a:buChar char="•"/>
            </a:pPr>
            <a:r>
              <a:rPr lang="en-US" sz="2000" dirty="0" smtClean="0"/>
              <a:t>Process will terminate when a convergence point is reached.</a:t>
            </a:r>
            <a:endParaRPr lang="en-US" sz="2000" dirty="0"/>
          </a:p>
        </p:txBody>
      </p:sp>
      <p:pic>
        <p:nvPicPr>
          <p:cNvPr id="5" name="Content Placeholder 4"/>
          <p:cNvPicPr>
            <a:picLocks noGrp="1" noChangeAspect="1"/>
          </p:cNvPicPr>
          <p:nvPr>
            <p:ph sz="half" idx="2"/>
          </p:nvPr>
        </p:nvPicPr>
        <p:blipFill>
          <a:blip r:embed="rId2" cstate="print">
            <a:extLst>
              <a:ext uri="{28A0092B-C50C-407E-A947-70E740481C1C}">
                <a14:useLocalDpi xmlns="" xmlns:a14="http://schemas.microsoft.com/office/drawing/2010/main" val="0"/>
              </a:ext>
            </a:extLst>
          </a:blip>
          <a:stretch>
            <a:fillRect/>
          </a:stretch>
        </p:blipFill>
        <p:spPr>
          <a:xfrm>
            <a:off x="6415088" y="2194560"/>
            <a:ext cx="4944078" cy="4283513"/>
          </a:xfrm>
        </p:spPr>
      </p:pic>
    </p:spTree>
    <p:extLst>
      <p:ext uri="{BB962C8B-B14F-4D97-AF65-F5344CB8AC3E}">
        <p14:creationId xmlns="" xmlns:p14="http://schemas.microsoft.com/office/powerpoint/2010/main" val="2902466307"/>
      </p:ext>
    </p:extLst>
  </p:cSld>
  <p:clrMapOvr>
    <a:masterClrMapping/>
  </p:clrMapOvr>
  <mc:AlternateContent xmlns:mc="http://schemas.openxmlformats.org/markup-compatibility/2006">
    <mc:Choice xmlns=""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Education 16x9">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Education_16x9.potx" id="{AA5F22BC-61EA-4F01-AB22-75117871E196}" vid="{BD0EB374-1DDC-4F15-88A9-D386288C58A6}"/>
    </a:ext>
  </a:extLst>
</a:theme>
</file>

<file path=ppt/theme/theme2.xml><?xml version="1.0" encoding="utf-8"?>
<a:theme xmlns:a="http://schemas.openxmlformats.org/drawingml/2006/main" name="Office Them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146F0C7C-95CD-4157-B59F-1693F8160BF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Educational subjects presentation, chalkboard illustrations design (widescreen)</Template>
  <TotalTime>0</TotalTime>
  <Words>779</Words>
  <Application>Microsoft Office PowerPoint</Application>
  <PresentationFormat>Custom</PresentationFormat>
  <Paragraphs>74</Paragraphs>
  <Slides>11</Slides>
  <Notes>0</Notes>
  <HiddenSlides>0</HiddenSlides>
  <MMClips>0</MMClip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Education 16x9</vt:lpstr>
      <vt:lpstr>        Anaka : Efficient Prediction of Time-Based Events using Parallel Computing Architecture. </vt:lpstr>
      <vt:lpstr>Project Objectives</vt:lpstr>
      <vt:lpstr>Used Cases </vt:lpstr>
      <vt:lpstr>Architecture Overview</vt:lpstr>
      <vt:lpstr>Flowchart Implementation</vt:lpstr>
      <vt:lpstr>Algorithm</vt:lpstr>
      <vt:lpstr>SUB-SYSTEM A : Genetic Algorithm (GA)</vt:lpstr>
      <vt:lpstr>SUB-SYSTEM B : Fuzzy Time Series (FTS). </vt:lpstr>
      <vt:lpstr>SUB-SYSTEM C: GA+FTS Hybrid Model  </vt:lpstr>
      <vt:lpstr>Potential Results</vt:lpstr>
      <vt:lpstr>Related Work &amp; Possibilities to Consider  </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
  <cp:lastModifiedBy/>
  <cp:revision>1</cp:revision>
  <dcterms:created xsi:type="dcterms:W3CDTF">2014-09-13T17:04:03Z</dcterms:created>
  <dcterms:modified xsi:type="dcterms:W3CDTF">2014-09-15T15:11:55Z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TC034629029991</vt:lpwstr>
  </property>
</Properties>
</file>

<file path=docProps/thumbnail.jpeg>
</file>